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diagrams/data25.xml" ContentType="application/vnd.openxmlformats-officedocument.drawingml.diagramData+xml"/>
  <Override PartName="/ppt/diagrams/layout25.xml" ContentType="application/vnd.openxmlformats-officedocument.drawingml.diagramLayout+xml"/>
  <Override PartName="/ppt/diagrams/quickStyle25.xml" ContentType="application/vnd.openxmlformats-officedocument.drawingml.diagramStyle+xml"/>
  <Override PartName="/ppt/diagrams/colors25.xml" ContentType="application/vnd.openxmlformats-officedocument.drawingml.diagramColors+xml"/>
  <Override PartName="/ppt/diagrams/drawing25.xml" ContentType="application/vnd.ms-office.drawingml.diagramDrawing+xml"/>
  <Override PartName="/ppt/diagrams/data26.xml" ContentType="application/vnd.openxmlformats-officedocument.drawingml.diagramData+xml"/>
  <Override PartName="/ppt/diagrams/layout26.xml" ContentType="application/vnd.openxmlformats-officedocument.drawingml.diagramLayout+xml"/>
  <Override PartName="/ppt/diagrams/quickStyle26.xml" ContentType="application/vnd.openxmlformats-officedocument.drawingml.diagramStyle+xml"/>
  <Override PartName="/ppt/diagrams/colors26.xml" ContentType="application/vnd.openxmlformats-officedocument.drawingml.diagramColors+xml"/>
  <Override PartName="/ppt/diagrams/drawing26.xml" ContentType="application/vnd.ms-office.drawingml.diagramDrawing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8"/>
  </p:notesMasterIdLst>
  <p:sldIdLst>
    <p:sldId id="256" r:id="rId2"/>
    <p:sldId id="387" r:id="rId3"/>
    <p:sldId id="316" r:id="rId4"/>
    <p:sldId id="390" r:id="rId5"/>
    <p:sldId id="388" r:id="rId6"/>
    <p:sldId id="389" r:id="rId7"/>
    <p:sldId id="332" r:id="rId8"/>
    <p:sldId id="391" r:id="rId9"/>
    <p:sldId id="392" r:id="rId10"/>
    <p:sldId id="393" r:id="rId11"/>
    <p:sldId id="394" r:id="rId12"/>
    <p:sldId id="395" r:id="rId13"/>
    <p:sldId id="331" r:id="rId14"/>
    <p:sldId id="330" r:id="rId15"/>
    <p:sldId id="368" r:id="rId16"/>
    <p:sldId id="367" r:id="rId17"/>
    <p:sldId id="278" r:id="rId18"/>
    <p:sldId id="362" r:id="rId19"/>
    <p:sldId id="282" r:id="rId20"/>
    <p:sldId id="283" r:id="rId21"/>
    <p:sldId id="284" r:id="rId22"/>
    <p:sldId id="364" r:id="rId23"/>
    <p:sldId id="363" r:id="rId24"/>
    <p:sldId id="280" r:id="rId25"/>
    <p:sldId id="285" r:id="rId26"/>
    <p:sldId id="365" r:id="rId27"/>
    <p:sldId id="366" r:id="rId28"/>
    <p:sldId id="372" r:id="rId29"/>
    <p:sldId id="361" r:id="rId30"/>
    <p:sldId id="286" r:id="rId31"/>
    <p:sldId id="374" r:id="rId32"/>
    <p:sldId id="376" r:id="rId33"/>
    <p:sldId id="370" r:id="rId34"/>
    <p:sldId id="369" r:id="rId35"/>
    <p:sldId id="377" r:id="rId36"/>
    <p:sldId id="378" r:id="rId37"/>
    <p:sldId id="379" r:id="rId38"/>
    <p:sldId id="373" r:id="rId39"/>
    <p:sldId id="292" r:id="rId40"/>
    <p:sldId id="380" r:id="rId41"/>
    <p:sldId id="381" r:id="rId42"/>
    <p:sldId id="382" r:id="rId43"/>
    <p:sldId id="371" r:id="rId44"/>
    <p:sldId id="287" r:id="rId45"/>
    <p:sldId id="288" r:id="rId46"/>
    <p:sldId id="383" r:id="rId47"/>
    <p:sldId id="384" r:id="rId48"/>
    <p:sldId id="385" r:id="rId49"/>
    <p:sldId id="386" r:id="rId50"/>
    <p:sldId id="359" r:id="rId51"/>
    <p:sldId id="298" r:id="rId52"/>
    <p:sldId id="299" r:id="rId53"/>
    <p:sldId id="300" r:id="rId54"/>
    <p:sldId id="301" r:id="rId55"/>
    <p:sldId id="404" r:id="rId56"/>
    <p:sldId id="424" r:id="rId57"/>
    <p:sldId id="406" r:id="rId58"/>
    <p:sldId id="415" r:id="rId59"/>
    <p:sldId id="416" r:id="rId60"/>
    <p:sldId id="417" r:id="rId61"/>
    <p:sldId id="407" r:id="rId62"/>
    <p:sldId id="408" r:id="rId63"/>
    <p:sldId id="409" r:id="rId64"/>
    <p:sldId id="410" r:id="rId65"/>
    <p:sldId id="411" r:id="rId66"/>
    <p:sldId id="412" r:id="rId67"/>
    <p:sldId id="413" r:id="rId68"/>
    <p:sldId id="414" r:id="rId69"/>
    <p:sldId id="405" r:id="rId70"/>
    <p:sldId id="418" r:id="rId71"/>
    <p:sldId id="419" r:id="rId72"/>
    <p:sldId id="420" r:id="rId73"/>
    <p:sldId id="421" r:id="rId74"/>
    <p:sldId id="422" r:id="rId75"/>
    <p:sldId id="423" r:id="rId76"/>
    <p:sldId id="403" r:id="rId7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749191F-18EE-A74D-8A9E-A16ED3401BEF}" v="181" dt="2019-08-06T08:50:16.36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854"/>
    <p:restoredTop sz="92876"/>
  </p:normalViewPr>
  <p:slideViewPr>
    <p:cSldViewPr snapToGrid="0" snapToObjects="1">
      <p:cViewPr varScale="1">
        <p:scale>
          <a:sx n="72" d="100"/>
          <a:sy n="72" d="100"/>
        </p:scale>
        <p:origin x="800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microsoft.com/office/2015/10/relationships/revisionInfo" Target="revisionInfo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notesMaster" Target="notesMasters/notesMaster1.xml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fjghod Goh" userId="17a83449cc180f75" providerId="LiveId" clId="{A749191F-18EE-A74D-8A9E-A16ED3401BEF}"/>
    <pc:docChg chg="undo custSel mod addSld delSld modSld sldOrd">
      <pc:chgData name="bfjghod Goh" userId="17a83449cc180f75" providerId="LiveId" clId="{A749191F-18EE-A74D-8A9E-A16ED3401BEF}" dt="2019-08-06T08:50:16.362" v="1504" actId="20577"/>
      <pc:docMkLst>
        <pc:docMk/>
      </pc:docMkLst>
      <pc:sldChg chg="addSp delSp modSp mod setBg setClrOvrMap">
        <pc:chgData name="bfjghod Goh" userId="17a83449cc180f75" providerId="LiveId" clId="{A749191F-18EE-A74D-8A9E-A16ED3401BEF}" dt="2019-07-11T07:22:19.461" v="42" actId="26606"/>
        <pc:sldMkLst>
          <pc:docMk/>
          <pc:sldMk cId="2613955123" sldId="256"/>
        </pc:sldMkLst>
        <pc:spChg chg="mod">
          <ac:chgData name="bfjghod Goh" userId="17a83449cc180f75" providerId="LiveId" clId="{A749191F-18EE-A74D-8A9E-A16ED3401BEF}" dt="2019-07-11T07:22:19.451" v="41" actId="26606"/>
          <ac:spMkLst>
            <pc:docMk/>
            <pc:sldMk cId="2613955123" sldId="256"/>
            <ac:spMk id="2" creationId="{00000000-0000-0000-0000-000000000000}"/>
          </ac:spMkLst>
        </pc:spChg>
        <pc:spChg chg="mod">
          <ac:chgData name="bfjghod Goh" userId="17a83449cc180f75" providerId="LiveId" clId="{A749191F-18EE-A74D-8A9E-A16ED3401BEF}" dt="2019-07-11T07:22:19.451" v="41" actId="26606"/>
          <ac:spMkLst>
            <pc:docMk/>
            <pc:sldMk cId="2613955123" sldId="256"/>
            <ac:spMk id="3" creationId="{00000000-0000-0000-0000-000000000000}"/>
          </ac:spMkLst>
        </pc:spChg>
        <pc:spChg chg="add del">
          <ac:chgData name="bfjghod Goh" userId="17a83449cc180f75" providerId="LiveId" clId="{A749191F-18EE-A74D-8A9E-A16ED3401BEF}" dt="2019-07-11T07:22:19.461" v="42" actId="26606"/>
          <ac:spMkLst>
            <pc:docMk/>
            <pc:sldMk cId="2613955123" sldId="256"/>
            <ac:spMk id="8" creationId="{559AE206-7EBA-4D33-8BC9-9D8158553F0E}"/>
          </ac:spMkLst>
        </pc:spChg>
        <pc:spChg chg="add del">
          <ac:chgData name="bfjghod Goh" userId="17a83449cc180f75" providerId="LiveId" clId="{A749191F-18EE-A74D-8A9E-A16ED3401BEF}" dt="2019-07-11T07:22:19.461" v="42" actId="26606"/>
          <ac:spMkLst>
            <pc:docMk/>
            <pc:sldMk cId="2613955123" sldId="256"/>
            <ac:spMk id="10" creationId="{6437D937-A7F1-4011-92B4-328E5BE1B166}"/>
          </ac:spMkLst>
        </pc:spChg>
        <pc:spChg chg="add del">
          <ac:chgData name="bfjghod Goh" userId="17a83449cc180f75" providerId="LiveId" clId="{A749191F-18EE-A74D-8A9E-A16ED3401BEF}" dt="2019-07-11T07:22:19.461" v="42" actId="26606"/>
          <ac:spMkLst>
            <pc:docMk/>
            <pc:sldMk cId="2613955123" sldId="256"/>
            <ac:spMk id="12" creationId="{B672F332-AF08-46C6-94F0-77684310D7B7}"/>
          </ac:spMkLst>
        </pc:spChg>
        <pc:spChg chg="add del">
          <ac:chgData name="bfjghod Goh" userId="17a83449cc180f75" providerId="LiveId" clId="{A749191F-18EE-A74D-8A9E-A16ED3401BEF}" dt="2019-07-11T07:22:19.461" v="42" actId="26606"/>
          <ac:spMkLst>
            <pc:docMk/>
            <pc:sldMk cId="2613955123" sldId="256"/>
            <ac:spMk id="14" creationId="{34244EF8-D73A-40E1-BE73-D46E6B4B04ED}"/>
          </ac:spMkLst>
        </pc:spChg>
        <pc:spChg chg="add del">
          <ac:chgData name="bfjghod Goh" userId="17a83449cc180f75" providerId="LiveId" clId="{A749191F-18EE-A74D-8A9E-A16ED3401BEF}" dt="2019-07-11T07:22:19.461" v="42" actId="26606"/>
          <ac:spMkLst>
            <pc:docMk/>
            <pc:sldMk cId="2613955123" sldId="256"/>
            <ac:spMk id="16" creationId="{AB84D7E8-4ECB-42D7-ADBF-01689B0F24AE}"/>
          </ac:spMkLst>
        </pc:spChg>
        <pc:spChg chg="add del">
          <ac:chgData name="bfjghod Goh" userId="17a83449cc180f75" providerId="LiveId" clId="{A749191F-18EE-A74D-8A9E-A16ED3401BEF}" dt="2019-07-11T07:22:18.686" v="39" actId="26606"/>
          <ac:spMkLst>
            <pc:docMk/>
            <pc:sldMk cId="2613955123" sldId="256"/>
            <ac:spMk id="23" creationId="{559AE206-7EBA-4D33-8BC9-9D8158553F0E}"/>
          </ac:spMkLst>
        </pc:spChg>
        <pc:spChg chg="add del">
          <ac:chgData name="bfjghod Goh" userId="17a83449cc180f75" providerId="LiveId" clId="{A749191F-18EE-A74D-8A9E-A16ED3401BEF}" dt="2019-07-11T07:22:18.686" v="39" actId="26606"/>
          <ac:spMkLst>
            <pc:docMk/>
            <pc:sldMk cId="2613955123" sldId="256"/>
            <ac:spMk id="25" creationId="{6437D937-A7F1-4011-92B4-328E5BE1B166}"/>
          </ac:spMkLst>
        </pc:spChg>
        <pc:spChg chg="add del">
          <ac:chgData name="bfjghod Goh" userId="17a83449cc180f75" providerId="LiveId" clId="{A749191F-18EE-A74D-8A9E-A16ED3401BEF}" dt="2019-07-11T07:22:18.686" v="39" actId="26606"/>
          <ac:spMkLst>
            <pc:docMk/>
            <pc:sldMk cId="2613955123" sldId="256"/>
            <ac:spMk id="27" creationId="{B672F332-AF08-46C6-94F0-77684310D7B7}"/>
          </ac:spMkLst>
        </pc:spChg>
        <pc:spChg chg="add del">
          <ac:chgData name="bfjghod Goh" userId="17a83449cc180f75" providerId="LiveId" clId="{A749191F-18EE-A74D-8A9E-A16ED3401BEF}" dt="2019-07-11T07:22:18.686" v="39" actId="26606"/>
          <ac:spMkLst>
            <pc:docMk/>
            <pc:sldMk cId="2613955123" sldId="256"/>
            <ac:spMk id="29" creationId="{34244EF8-D73A-40E1-BE73-D46E6B4B04ED}"/>
          </ac:spMkLst>
        </pc:spChg>
        <pc:spChg chg="add del">
          <ac:chgData name="bfjghod Goh" userId="17a83449cc180f75" providerId="LiveId" clId="{A749191F-18EE-A74D-8A9E-A16ED3401BEF}" dt="2019-07-11T07:22:18.686" v="39" actId="26606"/>
          <ac:spMkLst>
            <pc:docMk/>
            <pc:sldMk cId="2613955123" sldId="256"/>
            <ac:spMk id="31" creationId="{AB84D7E8-4ECB-42D7-ADBF-01689B0F24AE}"/>
          </ac:spMkLst>
        </pc:spChg>
        <pc:spChg chg="add del">
          <ac:chgData name="bfjghod Goh" userId="17a83449cc180f75" providerId="LiveId" clId="{A749191F-18EE-A74D-8A9E-A16ED3401BEF}" dt="2019-07-11T07:22:19.451" v="41" actId="26606"/>
          <ac:spMkLst>
            <pc:docMk/>
            <pc:sldMk cId="2613955123" sldId="256"/>
            <ac:spMk id="35" creationId="{2A8AA5BC-4F7A-4226-8F99-6D824B226A97}"/>
          </ac:spMkLst>
        </pc:spChg>
        <pc:spChg chg="add del">
          <ac:chgData name="bfjghod Goh" userId="17a83449cc180f75" providerId="LiveId" clId="{A749191F-18EE-A74D-8A9E-A16ED3401BEF}" dt="2019-07-11T07:22:19.451" v="41" actId="26606"/>
          <ac:spMkLst>
            <pc:docMk/>
            <pc:sldMk cId="2613955123" sldId="256"/>
            <ac:spMk id="36" creationId="{3E5445C6-DD42-4979-86FF-03730E8C6DB0}"/>
          </ac:spMkLst>
        </pc:spChg>
        <pc:spChg chg="add">
          <ac:chgData name="bfjghod Goh" userId="17a83449cc180f75" providerId="LiveId" clId="{A749191F-18EE-A74D-8A9E-A16ED3401BEF}" dt="2019-07-11T07:22:19.461" v="42" actId="26606"/>
          <ac:spMkLst>
            <pc:docMk/>
            <pc:sldMk cId="2613955123" sldId="256"/>
            <ac:spMk id="39" creationId="{559AE206-7EBA-4D33-8BC9-9D8158553F0E}"/>
          </ac:spMkLst>
        </pc:spChg>
        <pc:spChg chg="add">
          <ac:chgData name="bfjghod Goh" userId="17a83449cc180f75" providerId="LiveId" clId="{A749191F-18EE-A74D-8A9E-A16ED3401BEF}" dt="2019-07-11T07:22:19.461" v="42" actId="26606"/>
          <ac:spMkLst>
            <pc:docMk/>
            <pc:sldMk cId="2613955123" sldId="256"/>
            <ac:spMk id="40" creationId="{6437D937-A7F1-4011-92B4-328E5BE1B166}"/>
          </ac:spMkLst>
        </pc:spChg>
        <pc:spChg chg="add">
          <ac:chgData name="bfjghod Goh" userId="17a83449cc180f75" providerId="LiveId" clId="{A749191F-18EE-A74D-8A9E-A16ED3401BEF}" dt="2019-07-11T07:22:19.461" v="42" actId="26606"/>
          <ac:spMkLst>
            <pc:docMk/>
            <pc:sldMk cId="2613955123" sldId="256"/>
            <ac:spMk id="41" creationId="{B672F332-AF08-46C6-94F0-77684310D7B7}"/>
          </ac:spMkLst>
        </pc:spChg>
        <pc:spChg chg="add">
          <ac:chgData name="bfjghod Goh" userId="17a83449cc180f75" providerId="LiveId" clId="{A749191F-18EE-A74D-8A9E-A16ED3401BEF}" dt="2019-07-11T07:22:19.461" v="42" actId="26606"/>
          <ac:spMkLst>
            <pc:docMk/>
            <pc:sldMk cId="2613955123" sldId="256"/>
            <ac:spMk id="42" creationId="{34244EF8-D73A-40E1-BE73-D46E6B4B04ED}"/>
          </ac:spMkLst>
        </pc:spChg>
        <pc:spChg chg="add">
          <ac:chgData name="bfjghod Goh" userId="17a83449cc180f75" providerId="LiveId" clId="{A749191F-18EE-A74D-8A9E-A16ED3401BEF}" dt="2019-07-11T07:22:19.461" v="42" actId="26606"/>
          <ac:spMkLst>
            <pc:docMk/>
            <pc:sldMk cId="2613955123" sldId="256"/>
            <ac:spMk id="43" creationId="{AB84D7E8-4ECB-42D7-ADBF-01689B0F24AE}"/>
          </ac:spMkLst>
        </pc:spChg>
        <pc:cxnChg chg="add del">
          <ac:chgData name="bfjghod Goh" userId="17a83449cc180f75" providerId="LiveId" clId="{A749191F-18EE-A74D-8A9E-A16ED3401BEF}" dt="2019-07-11T07:22:19.461" v="42" actId="26606"/>
          <ac:cxnSpMkLst>
            <pc:docMk/>
            <pc:sldMk cId="2613955123" sldId="256"/>
            <ac:cxnSpMk id="18" creationId="{9E8E38ED-369A-44C2-B635-0BED0E48A6E8}"/>
          </ac:cxnSpMkLst>
        </pc:cxnChg>
        <pc:cxnChg chg="add del">
          <ac:chgData name="bfjghod Goh" userId="17a83449cc180f75" providerId="LiveId" clId="{A749191F-18EE-A74D-8A9E-A16ED3401BEF}" dt="2019-07-11T07:22:18.686" v="39" actId="26606"/>
          <ac:cxnSpMkLst>
            <pc:docMk/>
            <pc:sldMk cId="2613955123" sldId="256"/>
            <ac:cxnSpMk id="33" creationId="{9E8E38ED-369A-44C2-B635-0BED0E48A6E8}"/>
          </ac:cxnSpMkLst>
        </pc:cxnChg>
        <pc:cxnChg chg="add del">
          <ac:chgData name="bfjghod Goh" userId="17a83449cc180f75" providerId="LiveId" clId="{A749191F-18EE-A74D-8A9E-A16ED3401BEF}" dt="2019-07-11T07:22:19.451" v="41" actId="26606"/>
          <ac:cxnSpMkLst>
            <pc:docMk/>
            <pc:sldMk cId="2613955123" sldId="256"/>
            <ac:cxnSpMk id="37" creationId="{45000665-DFC7-417E-8FD7-516A0F15C975}"/>
          </ac:cxnSpMkLst>
        </pc:cxnChg>
        <pc:cxnChg chg="add">
          <ac:chgData name="bfjghod Goh" userId="17a83449cc180f75" providerId="LiveId" clId="{A749191F-18EE-A74D-8A9E-A16ED3401BEF}" dt="2019-07-11T07:22:19.461" v="42" actId="26606"/>
          <ac:cxnSpMkLst>
            <pc:docMk/>
            <pc:sldMk cId="2613955123" sldId="256"/>
            <ac:cxnSpMk id="44" creationId="{9E8E38ED-369A-44C2-B635-0BED0E48A6E8}"/>
          </ac:cxnSpMkLst>
        </pc:cxnChg>
      </pc:sldChg>
      <pc:sldChg chg="modTransition">
        <pc:chgData name="bfjghod Goh" userId="17a83449cc180f75" providerId="LiveId" clId="{A749191F-18EE-A74D-8A9E-A16ED3401BEF}" dt="2019-07-11T08:58:07.864" v="329"/>
        <pc:sldMkLst>
          <pc:docMk/>
          <pc:sldMk cId="894675017" sldId="298"/>
        </pc:sldMkLst>
      </pc:sldChg>
      <pc:sldChg chg="addSp modSp mod setBg">
        <pc:chgData name="bfjghod Goh" userId="17a83449cc180f75" providerId="LiveId" clId="{A749191F-18EE-A74D-8A9E-A16ED3401BEF}" dt="2019-07-11T07:28:40.814" v="141" actId="20577"/>
        <pc:sldMkLst>
          <pc:docMk/>
          <pc:sldMk cId="1210597995" sldId="316"/>
        </pc:sldMkLst>
        <pc:spChg chg="mod">
          <ac:chgData name="bfjghod Goh" userId="17a83449cc180f75" providerId="LiveId" clId="{A749191F-18EE-A74D-8A9E-A16ED3401BEF}" dt="2019-07-11T07:22:08.706" v="37"/>
          <ac:spMkLst>
            <pc:docMk/>
            <pc:sldMk cId="1210597995" sldId="316"/>
            <ac:spMk id="4" creationId="{440B923D-514B-0D44-8E08-8E72BCCA75BA}"/>
          </ac:spMkLst>
        </pc:spChg>
        <pc:spChg chg="mod">
          <ac:chgData name="bfjghod Goh" userId="17a83449cc180f75" providerId="LiveId" clId="{A749191F-18EE-A74D-8A9E-A16ED3401BEF}" dt="2019-07-11T07:28:40.814" v="141" actId="20577"/>
          <ac:spMkLst>
            <pc:docMk/>
            <pc:sldMk cId="1210597995" sldId="316"/>
            <ac:spMk id="5" creationId="{09D76E13-2108-F24F-B134-3327128A1654}"/>
          </ac:spMkLst>
        </pc:spChg>
        <pc:spChg chg="add">
          <ac:chgData name="bfjghod Goh" userId="17a83449cc180f75" providerId="LiveId" clId="{A749191F-18EE-A74D-8A9E-A16ED3401BEF}" dt="2019-07-11T02:28:26.364" v="5" actId="26606"/>
          <ac:spMkLst>
            <pc:docMk/>
            <pc:sldMk cId="1210597995" sldId="316"/>
            <ac:spMk id="10" creationId="{559AE206-7EBA-4D33-8BC9-9D8158553F0E}"/>
          </ac:spMkLst>
        </pc:spChg>
        <pc:spChg chg="add">
          <ac:chgData name="bfjghod Goh" userId="17a83449cc180f75" providerId="LiveId" clId="{A749191F-18EE-A74D-8A9E-A16ED3401BEF}" dt="2019-07-11T02:28:26.364" v="5" actId="26606"/>
          <ac:spMkLst>
            <pc:docMk/>
            <pc:sldMk cId="1210597995" sldId="316"/>
            <ac:spMk id="12" creationId="{6437D937-A7F1-4011-92B4-328E5BE1B166}"/>
          </ac:spMkLst>
        </pc:spChg>
        <pc:spChg chg="add">
          <ac:chgData name="bfjghod Goh" userId="17a83449cc180f75" providerId="LiveId" clId="{A749191F-18EE-A74D-8A9E-A16ED3401BEF}" dt="2019-07-11T02:28:26.364" v="5" actId="26606"/>
          <ac:spMkLst>
            <pc:docMk/>
            <pc:sldMk cId="1210597995" sldId="316"/>
            <ac:spMk id="14" creationId="{B672F332-AF08-46C6-94F0-77684310D7B7}"/>
          </ac:spMkLst>
        </pc:spChg>
        <pc:spChg chg="add">
          <ac:chgData name="bfjghod Goh" userId="17a83449cc180f75" providerId="LiveId" clId="{A749191F-18EE-A74D-8A9E-A16ED3401BEF}" dt="2019-07-11T02:28:26.364" v="5" actId="26606"/>
          <ac:spMkLst>
            <pc:docMk/>
            <pc:sldMk cId="1210597995" sldId="316"/>
            <ac:spMk id="16" creationId="{34244EF8-D73A-40E1-BE73-D46E6B4B04ED}"/>
          </ac:spMkLst>
        </pc:spChg>
        <pc:spChg chg="add">
          <ac:chgData name="bfjghod Goh" userId="17a83449cc180f75" providerId="LiveId" clId="{A749191F-18EE-A74D-8A9E-A16ED3401BEF}" dt="2019-07-11T02:28:26.364" v="5" actId="26606"/>
          <ac:spMkLst>
            <pc:docMk/>
            <pc:sldMk cId="1210597995" sldId="316"/>
            <ac:spMk id="18" creationId="{AB84D7E8-4ECB-42D7-ADBF-01689B0F24AE}"/>
          </ac:spMkLst>
        </pc:spChg>
        <pc:cxnChg chg="add">
          <ac:chgData name="bfjghod Goh" userId="17a83449cc180f75" providerId="LiveId" clId="{A749191F-18EE-A74D-8A9E-A16ED3401BEF}" dt="2019-07-11T02:28:26.364" v="5" actId="26606"/>
          <ac:cxnSpMkLst>
            <pc:docMk/>
            <pc:sldMk cId="1210597995" sldId="316"/>
            <ac:cxnSpMk id="20" creationId="{9E8E38ED-369A-44C2-B635-0BED0E48A6E8}"/>
          </ac:cxnSpMkLst>
        </pc:cxnChg>
      </pc:sldChg>
      <pc:sldChg chg="addSp delSp modSp mod setBg">
        <pc:chgData name="bfjghod Goh" userId="17a83449cc180f75" providerId="LiveId" clId="{A749191F-18EE-A74D-8A9E-A16ED3401BEF}" dt="2019-07-11T08:56:40.134" v="284" actId="26606"/>
        <pc:sldMkLst>
          <pc:docMk/>
          <pc:sldMk cId="689260545" sldId="330"/>
        </pc:sldMkLst>
        <pc:spChg chg="del">
          <ac:chgData name="bfjghod Goh" userId="17a83449cc180f75" providerId="LiveId" clId="{A749191F-18EE-A74D-8A9E-A16ED3401BEF}" dt="2019-07-11T08:56:38.405" v="283" actId="478"/>
          <ac:spMkLst>
            <pc:docMk/>
            <pc:sldMk cId="689260545" sldId="330"/>
            <ac:spMk id="2" creationId="{00000000-0000-0000-0000-000000000000}"/>
          </ac:spMkLst>
        </pc:spChg>
        <pc:spChg chg="mod">
          <ac:chgData name="bfjghod Goh" userId="17a83449cc180f75" providerId="LiveId" clId="{A749191F-18EE-A74D-8A9E-A16ED3401BEF}" dt="2019-07-11T08:56:40.134" v="284" actId="26606"/>
          <ac:spMkLst>
            <pc:docMk/>
            <pc:sldMk cId="689260545" sldId="330"/>
            <ac:spMk id="6" creationId="{BCB951DE-4253-5441-B3F2-C05E678E24C6}"/>
          </ac:spMkLst>
        </pc:spChg>
        <pc:spChg chg="mod">
          <ac:chgData name="bfjghod Goh" userId="17a83449cc180f75" providerId="LiveId" clId="{A749191F-18EE-A74D-8A9E-A16ED3401BEF}" dt="2019-07-11T08:56:40.134" v="284" actId="26606"/>
          <ac:spMkLst>
            <pc:docMk/>
            <pc:sldMk cId="689260545" sldId="330"/>
            <ac:spMk id="7" creationId="{1F3BA6A7-911D-F246-B5C9-D99085A8D914}"/>
          </ac:spMkLst>
        </pc:spChg>
        <pc:spChg chg="add">
          <ac:chgData name="bfjghod Goh" userId="17a83449cc180f75" providerId="LiveId" clId="{A749191F-18EE-A74D-8A9E-A16ED3401BEF}" dt="2019-07-11T08:56:40.134" v="284" actId="26606"/>
          <ac:spMkLst>
            <pc:docMk/>
            <pc:sldMk cId="689260545" sldId="330"/>
            <ac:spMk id="14" creationId="{867D4867-5BA7-4462-B2F6-A23F4A622AA7}"/>
          </ac:spMkLst>
        </pc:spChg>
        <pc:picChg chg="mod">
          <ac:chgData name="bfjghod Goh" userId="17a83449cc180f75" providerId="LiveId" clId="{A749191F-18EE-A74D-8A9E-A16ED3401BEF}" dt="2019-07-11T08:56:40.134" v="284" actId="26606"/>
          <ac:picMkLst>
            <pc:docMk/>
            <pc:sldMk cId="689260545" sldId="330"/>
            <ac:picMk id="9" creationId="{1444CA41-124B-DE41-A00F-DBECBDD3C310}"/>
          </ac:picMkLst>
        </pc:picChg>
      </pc:sldChg>
      <pc:sldChg chg="addSp modSp mod setBg">
        <pc:chgData name="bfjghod Goh" userId="17a83449cc180f75" providerId="LiveId" clId="{A749191F-18EE-A74D-8A9E-A16ED3401BEF}" dt="2019-07-11T08:56:31.289" v="282" actId="26606"/>
        <pc:sldMkLst>
          <pc:docMk/>
          <pc:sldMk cId="2738400366" sldId="331"/>
        </pc:sldMkLst>
        <pc:spChg chg="mod">
          <ac:chgData name="bfjghod Goh" userId="17a83449cc180f75" providerId="LiveId" clId="{A749191F-18EE-A74D-8A9E-A16ED3401BEF}" dt="2019-07-11T08:56:31.289" v="282" actId="26606"/>
          <ac:spMkLst>
            <pc:docMk/>
            <pc:sldMk cId="2738400366" sldId="331"/>
            <ac:spMk id="4" creationId="{11A3B783-59AB-744A-9D48-64AD0BE1A013}"/>
          </ac:spMkLst>
        </pc:spChg>
        <pc:spChg chg="mod">
          <ac:chgData name="bfjghod Goh" userId="17a83449cc180f75" providerId="LiveId" clId="{A749191F-18EE-A74D-8A9E-A16ED3401BEF}" dt="2019-07-11T08:56:31.289" v="282" actId="26606"/>
          <ac:spMkLst>
            <pc:docMk/>
            <pc:sldMk cId="2738400366" sldId="331"/>
            <ac:spMk id="5" creationId="{DFC6A294-F86E-DC44-8A45-801ECC81BEC5}"/>
          </ac:spMkLst>
        </pc:spChg>
        <pc:spChg chg="add">
          <ac:chgData name="bfjghod Goh" userId="17a83449cc180f75" providerId="LiveId" clId="{A749191F-18EE-A74D-8A9E-A16ED3401BEF}" dt="2019-07-11T08:56:31.289" v="282" actId="26606"/>
          <ac:spMkLst>
            <pc:docMk/>
            <pc:sldMk cId="2738400366" sldId="331"/>
            <ac:spMk id="10" creationId="{559AE206-7EBA-4D33-8BC9-9D8158553F0E}"/>
          </ac:spMkLst>
        </pc:spChg>
        <pc:spChg chg="add">
          <ac:chgData name="bfjghod Goh" userId="17a83449cc180f75" providerId="LiveId" clId="{A749191F-18EE-A74D-8A9E-A16ED3401BEF}" dt="2019-07-11T08:56:31.289" v="282" actId="26606"/>
          <ac:spMkLst>
            <pc:docMk/>
            <pc:sldMk cId="2738400366" sldId="331"/>
            <ac:spMk id="12" creationId="{6437D937-A7F1-4011-92B4-328E5BE1B166}"/>
          </ac:spMkLst>
        </pc:spChg>
        <pc:spChg chg="add">
          <ac:chgData name="bfjghod Goh" userId="17a83449cc180f75" providerId="LiveId" clId="{A749191F-18EE-A74D-8A9E-A16ED3401BEF}" dt="2019-07-11T08:56:31.289" v="282" actId="26606"/>
          <ac:spMkLst>
            <pc:docMk/>
            <pc:sldMk cId="2738400366" sldId="331"/>
            <ac:spMk id="14" creationId="{B672F332-AF08-46C6-94F0-77684310D7B7}"/>
          </ac:spMkLst>
        </pc:spChg>
        <pc:spChg chg="add">
          <ac:chgData name="bfjghod Goh" userId="17a83449cc180f75" providerId="LiveId" clId="{A749191F-18EE-A74D-8A9E-A16ED3401BEF}" dt="2019-07-11T08:56:31.289" v="282" actId="26606"/>
          <ac:spMkLst>
            <pc:docMk/>
            <pc:sldMk cId="2738400366" sldId="331"/>
            <ac:spMk id="16" creationId="{34244EF8-D73A-40E1-BE73-D46E6B4B04ED}"/>
          </ac:spMkLst>
        </pc:spChg>
        <pc:spChg chg="add">
          <ac:chgData name="bfjghod Goh" userId="17a83449cc180f75" providerId="LiveId" clId="{A749191F-18EE-A74D-8A9E-A16ED3401BEF}" dt="2019-07-11T08:56:31.289" v="282" actId="26606"/>
          <ac:spMkLst>
            <pc:docMk/>
            <pc:sldMk cId="2738400366" sldId="331"/>
            <ac:spMk id="18" creationId="{AB84D7E8-4ECB-42D7-ADBF-01689B0F24AE}"/>
          </ac:spMkLst>
        </pc:spChg>
        <pc:cxnChg chg="add">
          <ac:chgData name="bfjghod Goh" userId="17a83449cc180f75" providerId="LiveId" clId="{A749191F-18EE-A74D-8A9E-A16ED3401BEF}" dt="2019-07-11T08:56:31.289" v="282" actId="26606"/>
          <ac:cxnSpMkLst>
            <pc:docMk/>
            <pc:sldMk cId="2738400366" sldId="331"/>
            <ac:cxnSpMk id="20" creationId="{9E8E38ED-369A-44C2-B635-0BED0E48A6E8}"/>
          </ac:cxnSpMkLst>
        </pc:cxnChg>
      </pc:sldChg>
      <pc:sldChg chg="addSp delSp modSp mod setBg">
        <pc:chgData name="bfjghod Goh" userId="17a83449cc180f75" providerId="LiveId" clId="{A749191F-18EE-A74D-8A9E-A16ED3401BEF}" dt="2019-07-11T07:25:13.777" v="121" actId="26606"/>
        <pc:sldMkLst>
          <pc:docMk/>
          <pc:sldMk cId="3417233857" sldId="332"/>
        </pc:sldMkLst>
        <pc:spChg chg="mod">
          <ac:chgData name="bfjghod Goh" userId="17a83449cc180f75" providerId="LiveId" clId="{A749191F-18EE-A74D-8A9E-A16ED3401BEF}" dt="2019-07-11T07:25:13.777" v="121" actId="26606"/>
          <ac:spMkLst>
            <pc:docMk/>
            <pc:sldMk cId="3417233857" sldId="332"/>
            <ac:spMk id="2" creationId="{00000000-0000-0000-0000-000000000000}"/>
          </ac:spMkLst>
        </pc:spChg>
        <pc:spChg chg="del">
          <ac:chgData name="bfjghod Goh" userId="17a83449cc180f75" providerId="LiveId" clId="{A749191F-18EE-A74D-8A9E-A16ED3401BEF}" dt="2019-07-11T07:25:13.777" v="121" actId="26606"/>
          <ac:spMkLst>
            <pc:docMk/>
            <pc:sldMk cId="3417233857" sldId="332"/>
            <ac:spMk id="3" creationId="{00000000-0000-0000-0000-000000000000}"/>
          </ac:spMkLst>
        </pc:spChg>
        <pc:spChg chg="add">
          <ac:chgData name="bfjghod Goh" userId="17a83449cc180f75" providerId="LiveId" clId="{A749191F-18EE-A74D-8A9E-A16ED3401BEF}" dt="2019-07-11T07:25:13.777" v="121" actId="26606"/>
          <ac:spMkLst>
            <pc:docMk/>
            <pc:sldMk cId="3417233857" sldId="332"/>
            <ac:spMk id="10" creationId="{46C2E80F-49A6-4372-B103-219D417A55ED}"/>
          </ac:spMkLst>
        </pc:spChg>
        <pc:graphicFrameChg chg="add">
          <ac:chgData name="bfjghod Goh" userId="17a83449cc180f75" providerId="LiveId" clId="{A749191F-18EE-A74D-8A9E-A16ED3401BEF}" dt="2019-07-11T07:25:13.777" v="121" actId="26606"/>
          <ac:graphicFrameMkLst>
            <pc:docMk/>
            <pc:sldMk cId="3417233857" sldId="332"/>
            <ac:graphicFrameMk id="5" creationId="{29DF6FAC-F6DC-443A-80E8-544CD80E1367}"/>
          </ac:graphicFrameMkLst>
        </pc:graphicFrameChg>
      </pc:sldChg>
      <pc:sldChg chg="addSp delSp modSp mod setBg">
        <pc:chgData name="bfjghod Goh" userId="17a83449cc180f75" providerId="LiveId" clId="{A749191F-18EE-A74D-8A9E-A16ED3401BEF}" dt="2019-07-11T08:56:55.941" v="291" actId="26606"/>
        <pc:sldMkLst>
          <pc:docMk/>
          <pc:sldMk cId="1439643641" sldId="367"/>
        </pc:sldMkLst>
        <pc:spChg chg="add del mod">
          <ac:chgData name="bfjghod Goh" userId="17a83449cc180f75" providerId="LiveId" clId="{A749191F-18EE-A74D-8A9E-A16ED3401BEF}" dt="2019-07-11T08:56:52.840" v="289" actId="767"/>
          <ac:spMkLst>
            <pc:docMk/>
            <pc:sldMk cId="1439643641" sldId="367"/>
            <ac:spMk id="2" creationId="{C94180B2-4198-DB46-BA34-1E6F833466ED}"/>
          </ac:spMkLst>
        </pc:spChg>
        <pc:spChg chg="mod">
          <ac:chgData name="bfjghod Goh" userId="17a83449cc180f75" providerId="LiveId" clId="{A749191F-18EE-A74D-8A9E-A16ED3401BEF}" dt="2019-07-11T08:56:55.941" v="291" actId="26606"/>
          <ac:spMkLst>
            <pc:docMk/>
            <pc:sldMk cId="1439643641" sldId="367"/>
            <ac:spMk id="5" creationId="{D6A2F234-9595-A446-9724-B6C38E5B55B4}"/>
          </ac:spMkLst>
        </pc:spChg>
        <pc:spChg chg="mod">
          <ac:chgData name="bfjghod Goh" userId="17a83449cc180f75" providerId="LiveId" clId="{A749191F-18EE-A74D-8A9E-A16ED3401BEF}" dt="2019-07-11T08:56:55.941" v="291" actId="26606"/>
          <ac:spMkLst>
            <pc:docMk/>
            <pc:sldMk cId="1439643641" sldId="367"/>
            <ac:spMk id="6" creationId="{E400CE45-C570-1148-9A73-CB3963E74CC4}"/>
          </ac:spMkLst>
        </pc:spChg>
        <pc:spChg chg="add">
          <ac:chgData name="bfjghod Goh" userId="17a83449cc180f75" providerId="LiveId" clId="{A749191F-18EE-A74D-8A9E-A16ED3401BEF}" dt="2019-07-11T08:56:55.941" v="291" actId="26606"/>
          <ac:spMkLst>
            <pc:docMk/>
            <pc:sldMk cId="1439643641" sldId="367"/>
            <ac:spMk id="11" creationId="{559AE206-7EBA-4D33-8BC9-9D8158553F0E}"/>
          </ac:spMkLst>
        </pc:spChg>
        <pc:spChg chg="add">
          <ac:chgData name="bfjghod Goh" userId="17a83449cc180f75" providerId="LiveId" clId="{A749191F-18EE-A74D-8A9E-A16ED3401BEF}" dt="2019-07-11T08:56:55.941" v="291" actId="26606"/>
          <ac:spMkLst>
            <pc:docMk/>
            <pc:sldMk cId="1439643641" sldId="367"/>
            <ac:spMk id="13" creationId="{6437D937-A7F1-4011-92B4-328E5BE1B166}"/>
          </ac:spMkLst>
        </pc:spChg>
        <pc:spChg chg="add">
          <ac:chgData name="bfjghod Goh" userId="17a83449cc180f75" providerId="LiveId" clId="{A749191F-18EE-A74D-8A9E-A16ED3401BEF}" dt="2019-07-11T08:56:55.941" v="291" actId="26606"/>
          <ac:spMkLst>
            <pc:docMk/>
            <pc:sldMk cId="1439643641" sldId="367"/>
            <ac:spMk id="15" creationId="{B672F332-AF08-46C6-94F0-77684310D7B7}"/>
          </ac:spMkLst>
        </pc:spChg>
        <pc:spChg chg="add">
          <ac:chgData name="bfjghod Goh" userId="17a83449cc180f75" providerId="LiveId" clId="{A749191F-18EE-A74D-8A9E-A16ED3401BEF}" dt="2019-07-11T08:56:55.941" v="291" actId="26606"/>
          <ac:spMkLst>
            <pc:docMk/>
            <pc:sldMk cId="1439643641" sldId="367"/>
            <ac:spMk id="17" creationId="{34244EF8-D73A-40E1-BE73-D46E6B4B04ED}"/>
          </ac:spMkLst>
        </pc:spChg>
        <pc:spChg chg="add">
          <ac:chgData name="bfjghod Goh" userId="17a83449cc180f75" providerId="LiveId" clId="{A749191F-18EE-A74D-8A9E-A16ED3401BEF}" dt="2019-07-11T08:56:55.941" v="291" actId="26606"/>
          <ac:spMkLst>
            <pc:docMk/>
            <pc:sldMk cId="1439643641" sldId="367"/>
            <ac:spMk id="19" creationId="{AB84D7E8-4ECB-42D7-ADBF-01689B0F24AE}"/>
          </ac:spMkLst>
        </pc:spChg>
        <pc:cxnChg chg="add">
          <ac:chgData name="bfjghod Goh" userId="17a83449cc180f75" providerId="LiveId" clId="{A749191F-18EE-A74D-8A9E-A16ED3401BEF}" dt="2019-07-11T08:56:55.941" v="291" actId="26606"/>
          <ac:cxnSpMkLst>
            <pc:docMk/>
            <pc:sldMk cId="1439643641" sldId="367"/>
            <ac:cxnSpMk id="21" creationId="{9E8E38ED-369A-44C2-B635-0BED0E48A6E8}"/>
          </ac:cxnSpMkLst>
        </pc:cxnChg>
      </pc:sldChg>
      <pc:sldChg chg="addSp modSp mod setBg">
        <pc:chgData name="bfjghod Goh" userId="17a83449cc180f75" providerId="LiveId" clId="{A749191F-18EE-A74D-8A9E-A16ED3401BEF}" dt="2019-07-11T08:57:18.364" v="295" actId="26606"/>
        <pc:sldMkLst>
          <pc:docMk/>
          <pc:sldMk cId="191659844" sldId="370"/>
        </pc:sldMkLst>
        <pc:spChg chg="mod">
          <ac:chgData name="bfjghod Goh" userId="17a83449cc180f75" providerId="LiveId" clId="{A749191F-18EE-A74D-8A9E-A16ED3401BEF}" dt="2019-07-11T08:57:18.364" v="295" actId="26606"/>
          <ac:spMkLst>
            <pc:docMk/>
            <pc:sldMk cId="191659844" sldId="370"/>
            <ac:spMk id="4" creationId="{D05248C5-45C0-4B41-964D-26AB8B0D63A1}"/>
          </ac:spMkLst>
        </pc:spChg>
        <pc:spChg chg="mod">
          <ac:chgData name="bfjghod Goh" userId="17a83449cc180f75" providerId="LiveId" clId="{A749191F-18EE-A74D-8A9E-A16ED3401BEF}" dt="2019-07-11T08:57:18.364" v="295" actId="26606"/>
          <ac:spMkLst>
            <pc:docMk/>
            <pc:sldMk cId="191659844" sldId="370"/>
            <ac:spMk id="5" creationId="{E7A66DA1-1ED8-2846-BD6D-D3FB73FD7CA1}"/>
          </ac:spMkLst>
        </pc:spChg>
        <pc:spChg chg="add">
          <ac:chgData name="bfjghod Goh" userId="17a83449cc180f75" providerId="LiveId" clId="{A749191F-18EE-A74D-8A9E-A16ED3401BEF}" dt="2019-07-11T08:57:18.364" v="295" actId="26606"/>
          <ac:spMkLst>
            <pc:docMk/>
            <pc:sldMk cId="191659844" sldId="370"/>
            <ac:spMk id="10" creationId="{559AE206-7EBA-4D33-8BC9-9D8158553F0E}"/>
          </ac:spMkLst>
        </pc:spChg>
        <pc:spChg chg="add">
          <ac:chgData name="bfjghod Goh" userId="17a83449cc180f75" providerId="LiveId" clId="{A749191F-18EE-A74D-8A9E-A16ED3401BEF}" dt="2019-07-11T08:57:18.364" v="295" actId="26606"/>
          <ac:spMkLst>
            <pc:docMk/>
            <pc:sldMk cId="191659844" sldId="370"/>
            <ac:spMk id="12" creationId="{6437D937-A7F1-4011-92B4-328E5BE1B166}"/>
          </ac:spMkLst>
        </pc:spChg>
        <pc:spChg chg="add">
          <ac:chgData name="bfjghod Goh" userId="17a83449cc180f75" providerId="LiveId" clId="{A749191F-18EE-A74D-8A9E-A16ED3401BEF}" dt="2019-07-11T08:57:18.364" v="295" actId="26606"/>
          <ac:spMkLst>
            <pc:docMk/>
            <pc:sldMk cId="191659844" sldId="370"/>
            <ac:spMk id="14" creationId="{B672F332-AF08-46C6-94F0-77684310D7B7}"/>
          </ac:spMkLst>
        </pc:spChg>
        <pc:spChg chg="add">
          <ac:chgData name="bfjghod Goh" userId="17a83449cc180f75" providerId="LiveId" clId="{A749191F-18EE-A74D-8A9E-A16ED3401BEF}" dt="2019-07-11T08:57:18.364" v="295" actId="26606"/>
          <ac:spMkLst>
            <pc:docMk/>
            <pc:sldMk cId="191659844" sldId="370"/>
            <ac:spMk id="16" creationId="{34244EF8-D73A-40E1-BE73-D46E6B4B04ED}"/>
          </ac:spMkLst>
        </pc:spChg>
        <pc:spChg chg="add">
          <ac:chgData name="bfjghod Goh" userId="17a83449cc180f75" providerId="LiveId" clId="{A749191F-18EE-A74D-8A9E-A16ED3401BEF}" dt="2019-07-11T08:57:18.364" v="295" actId="26606"/>
          <ac:spMkLst>
            <pc:docMk/>
            <pc:sldMk cId="191659844" sldId="370"/>
            <ac:spMk id="18" creationId="{AB84D7E8-4ECB-42D7-ADBF-01689B0F24AE}"/>
          </ac:spMkLst>
        </pc:spChg>
        <pc:cxnChg chg="add">
          <ac:chgData name="bfjghod Goh" userId="17a83449cc180f75" providerId="LiveId" clId="{A749191F-18EE-A74D-8A9E-A16ED3401BEF}" dt="2019-07-11T08:57:18.364" v="295" actId="26606"/>
          <ac:cxnSpMkLst>
            <pc:docMk/>
            <pc:sldMk cId="191659844" sldId="370"/>
            <ac:cxnSpMk id="20" creationId="{9E8E38ED-369A-44C2-B635-0BED0E48A6E8}"/>
          </ac:cxnSpMkLst>
        </pc:cxnChg>
      </pc:sldChg>
      <pc:sldChg chg="addSp modSp mod setBg">
        <pc:chgData name="bfjghod Goh" userId="17a83449cc180f75" providerId="LiveId" clId="{A749191F-18EE-A74D-8A9E-A16ED3401BEF}" dt="2019-07-11T08:57:32.971" v="299" actId="26606"/>
        <pc:sldMkLst>
          <pc:docMk/>
          <pc:sldMk cId="1088145492" sldId="371"/>
        </pc:sldMkLst>
        <pc:spChg chg="mod">
          <ac:chgData name="bfjghod Goh" userId="17a83449cc180f75" providerId="LiveId" clId="{A749191F-18EE-A74D-8A9E-A16ED3401BEF}" dt="2019-07-11T08:57:32.971" v="299" actId="26606"/>
          <ac:spMkLst>
            <pc:docMk/>
            <pc:sldMk cId="1088145492" sldId="371"/>
            <ac:spMk id="4" creationId="{4030141C-4794-D643-B61C-067B0B41C360}"/>
          </ac:spMkLst>
        </pc:spChg>
        <pc:spChg chg="mod">
          <ac:chgData name="bfjghod Goh" userId="17a83449cc180f75" providerId="LiveId" clId="{A749191F-18EE-A74D-8A9E-A16ED3401BEF}" dt="2019-07-11T08:57:32.971" v="299" actId="26606"/>
          <ac:spMkLst>
            <pc:docMk/>
            <pc:sldMk cId="1088145492" sldId="371"/>
            <ac:spMk id="5" creationId="{735186BF-4DC3-C14E-AA7B-587C4DDC5CFE}"/>
          </ac:spMkLst>
        </pc:spChg>
        <pc:spChg chg="add">
          <ac:chgData name="bfjghod Goh" userId="17a83449cc180f75" providerId="LiveId" clId="{A749191F-18EE-A74D-8A9E-A16ED3401BEF}" dt="2019-07-11T08:57:32.971" v="299" actId="26606"/>
          <ac:spMkLst>
            <pc:docMk/>
            <pc:sldMk cId="1088145492" sldId="371"/>
            <ac:spMk id="10" creationId="{559AE206-7EBA-4D33-8BC9-9D8158553F0E}"/>
          </ac:spMkLst>
        </pc:spChg>
        <pc:spChg chg="add">
          <ac:chgData name="bfjghod Goh" userId="17a83449cc180f75" providerId="LiveId" clId="{A749191F-18EE-A74D-8A9E-A16ED3401BEF}" dt="2019-07-11T08:57:32.971" v="299" actId="26606"/>
          <ac:spMkLst>
            <pc:docMk/>
            <pc:sldMk cId="1088145492" sldId="371"/>
            <ac:spMk id="12" creationId="{6437D937-A7F1-4011-92B4-328E5BE1B166}"/>
          </ac:spMkLst>
        </pc:spChg>
        <pc:spChg chg="add">
          <ac:chgData name="bfjghod Goh" userId="17a83449cc180f75" providerId="LiveId" clId="{A749191F-18EE-A74D-8A9E-A16ED3401BEF}" dt="2019-07-11T08:57:32.971" v="299" actId="26606"/>
          <ac:spMkLst>
            <pc:docMk/>
            <pc:sldMk cId="1088145492" sldId="371"/>
            <ac:spMk id="14" creationId="{B672F332-AF08-46C6-94F0-77684310D7B7}"/>
          </ac:spMkLst>
        </pc:spChg>
        <pc:spChg chg="add">
          <ac:chgData name="bfjghod Goh" userId="17a83449cc180f75" providerId="LiveId" clId="{A749191F-18EE-A74D-8A9E-A16ED3401BEF}" dt="2019-07-11T08:57:32.971" v="299" actId="26606"/>
          <ac:spMkLst>
            <pc:docMk/>
            <pc:sldMk cId="1088145492" sldId="371"/>
            <ac:spMk id="16" creationId="{34244EF8-D73A-40E1-BE73-D46E6B4B04ED}"/>
          </ac:spMkLst>
        </pc:spChg>
        <pc:spChg chg="add">
          <ac:chgData name="bfjghod Goh" userId="17a83449cc180f75" providerId="LiveId" clId="{A749191F-18EE-A74D-8A9E-A16ED3401BEF}" dt="2019-07-11T08:57:32.971" v="299" actId="26606"/>
          <ac:spMkLst>
            <pc:docMk/>
            <pc:sldMk cId="1088145492" sldId="371"/>
            <ac:spMk id="18" creationId="{AB84D7E8-4ECB-42D7-ADBF-01689B0F24AE}"/>
          </ac:spMkLst>
        </pc:spChg>
        <pc:cxnChg chg="add">
          <ac:chgData name="bfjghod Goh" userId="17a83449cc180f75" providerId="LiveId" clId="{A749191F-18EE-A74D-8A9E-A16ED3401BEF}" dt="2019-07-11T08:57:32.971" v="299" actId="26606"/>
          <ac:cxnSpMkLst>
            <pc:docMk/>
            <pc:sldMk cId="1088145492" sldId="371"/>
            <ac:cxnSpMk id="20" creationId="{9E8E38ED-369A-44C2-B635-0BED0E48A6E8}"/>
          </ac:cxnSpMkLst>
        </pc:cxnChg>
      </pc:sldChg>
      <pc:sldChg chg="addSp modSp mod setBg">
        <pc:chgData name="bfjghod Goh" userId="17a83449cc180f75" providerId="LiveId" clId="{A749191F-18EE-A74D-8A9E-A16ED3401BEF}" dt="2019-07-11T08:57:11.152" v="293" actId="26606"/>
        <pc:sldMkLst>
          <pc:docMk/>
          <pc:sldMk cId="4128222838" sldId="372"/>
        </pc:sldMkLst>
        <pc:spChg chg="mod">
          <ac:chgData name="bfjghod Goh" userId="17a83449cc180f75" providerId="LiveId" clId="{A749191F-18EE-A74D-8A9E-A16ED3401BEF}" dt="2019-07-11T08:57:11.152" v="293" actId="26606"/>
          <ac:spMkLst>
            <pc:docMk/>
            <pc:sldMk cId="4128222838" sldId="372"/>
            <ac:spMk id="2" creationId="{69EC83B3-3EEC-FC4C-9E28-5DC55F48F4E4}"/>
          </ac:spMkLst>
        </pc:spChg>
        <pc:spChg chg="mod">
          <ac:chgData name="bfjghod Goh" userId="17a83449cc180f75" providerId="LiveId" clId="{A749191F-18EE-A74D-8A9E-A16ED3401BEF}" dt="2019-07-11T08:57:11.152" v="293" actId="26606"/>
          <ac:spMkLst>
            <pc:docMk/>
            <pc:sldMk cId="4128222838" sldId="372"/>
            <ac:spMk id="3" creationId="{B80C594C-B92C-964F-89B1-BD2E192DA5FD}"/>
          </ac:spMkLst>
        </pc:spChg>
        <pc:spChg chg="add">
          <ac:chgData name="bfjghod Goh" userId="17a83449cc180f75" providerId="LiveId" clId="{A749191F-18EE-A74D-8A9E-A16ED3401BEF}" dt="2019-07-11T08:57:11.152" v="293" actId="26606"/>
          <ac:spMkLst>
            <pc:docMk/>
            <pc:sldMk cId="4128222838" sldId="372"/>
            <ac:spMk id="8" creationId="{559AE206-7EBA-4D33-8BC9-9D8158553F0E}"/>
          </ac:spMkLst>
        </pc:spChg>
        <pc:spChg chg="add">
          <ac:chgData name="bfjghod Goh" userId="17a83449cc180f75" providerId="LiveId" clId="{A749191F-18EE-A74D-8A9E-A16ED3401BEF}" dt="2019-07-11T08:57:11.152" v="293" actId="26606"/>
          <ac:spMkLst>
            <pc:docMk/>
            <pc:sldMk cId="4128222838" sldId="372"/>
            <ac:spMk id="10" creationId="{6437D937-A7F1-4011-92B4-328E5BE1B166}"/>
          </ac:spMkLst>
        </pc:spChg>
        <pc:spChg chg="add">
          <ac:chgData name="bfjghod Goh" userId="17a83449cc180f75" providerId="LiveId" clId="{A749191F-18EE-A74D-8A9E-A16ED3401BEF}" dt="2019-07-11T08:57:11.152" v="293" actId="26606"/>
          <ac:spMkLst>
            <pc:docMk/>
            <pc:sldMk cId="4128222838" sldId="372"/>
            <ac:spMk id="12" creationId="{B672F332-AF08-46C6-94F0-77684310D7B7}"/>
          </ac:spMkLst>
        </pc:spChg>
        <pc:spChg chg="add">
          <ac:chgData name="bfjghod Goh" userId="17a83449cc180f75" providerId="LiveId" clId="{A749191F-18EE-A74D-8A9E-A16ED3401BEF}" dt="2019-07-11T08:57:11.152" v="293" actId="26606"/>
          <ac:spMkLst>
            <pc:docMk/>
            <pc:sldMk cId="4128222838" sldId="372"/>
            <ac:spMk id="14" creationId="{34244EF8-D73A-40E1-BE73-D46E6B4B04ED}"/>
          </ac:spMkLst>
        </pc:spChg>
        <pc:spChg chg="add">
          <ac:chgData name="bfjghod Goh" userId="17a83449cc180f75" providerId="LiveId" clId="{A749191F-18EE-A74D-8A9E-A16ED3401BEF}" dt="2019-07-11T08:57:11.152" v="293" actId="26606"/>
          <ac:spMkLst>
            <pc:docMk/>
            <pc:sldMk cId="4128222838" sldId="372"/>
            <ac:spMk id="16" creationId="{AB84D7E8-4ECB-42D7-ADBF-01689B0F24AE}"/>
          </ac:spMkLst>
        </pc:spChg>
        <pc:cxnChg chg="add">
          <ac:chgData name="bfjghod Goh" userId="17a83449cc180f75" providerId="LiveId" clId="{A749191F-18EE-A74D-8A9E-A16ED3401BEF}" dt="2019-07-11T08:57:11.152" v="293" actId="26606"/>
          <ac:cxnSpMkLst>
            <pc:docMk/>
            <pc:sldMk cId="4128222838" sldId="372"/>
            <ac:cxnSpMk id="18" creationId="{9E8E38ED-369A-44C2-B635-0BED0E48A6E8}"/>
          </ac:cxnSpMkLst>
        </pc:cxnChg>
      </pc:sldChg>
      <pc:sldChg chg="addSp modSp mod setBg">
        <pc:chgData name="bfjghod Goh" userId="17a83449cc180f75" providerId="LiveId" clId="{A749191F-18EE-A74D-8A9E-A16ED3401BEF}" dt="2019-07-11T08:57:25.435" v="297" actId="26606"/>
        <pc:sldMkLst>
          <pc:docMk/>
          <pc:sldMk cId="3232171631" sldId="373"/>
        </pc:sldMkLst>
        <pc:spChg chg="mod">
          <ac:chgData name="bfjghod Goh" userId="17a83449cc180f75" providerId="LiveId" clId="{A749191F-18EE-A74D-8A9E-A16ED3401BEF}" dt="2019-07-11T08:57:25.435" v="297" actId="26606"/>
          <ac:spMkLst>
            <pc:docMk/>
            <pc:sldMk cId="3232171631" sldId="373"/>
            <ac:spMk id="4" creationId="{9FE80E41-917C-E647-BED7-141219E4A52E}"/>
          </ac:spMkLst>
        </pc:spChg>
        <pc:spChg chg="mod">
          <ac:chgData name="bfjghod Goh" userId="17a83449cc180f75" providerId="LiveId" clId="{A749191F-18EE-A74D-8A9E-A16ED3401BEF}" dt="2019-07-11T08:57:25.435" v="297" actId="26606"/>
          <ac:spMkLst>
            <pc:docMk/>
            <pc:sldMk cId="3232171631" sldId="373"/>
            <ac:spMk id="5" creationId="{93146CC1-47F0-B141-AD0B-1811C6E62BD0}"/>
          </ac:spMkLst>
        </pc:spChg>
        <pc:spChg chg="add">
          <ac:chgData name="bfjghod Goh" userId="17a83449cc180f75" providerId="LiveId" clId="{A749191F-18EE-A74D-8A9E-A16ED3401BEF}" dt="2019-07-11T08:57:25.435" v="297" actId="26606"/>
          <ac:spMkLst>
            <pc:docMk/>
            <pc:sldMk cId="3232171631" sldId="373"/>
            <ac:spMk id="10" creationId="{559AE206-7EBA-4D33-8BC9-9D8158553F0E}"/>
          </ac:spMkLst>
        </pc:spChg>
        <pc:spChg chg="add">
          <ac:chgData name="bfjghod Goh" userId="17a83449cc180f75" providerId="LiveId" clId="{A749191F-18EE-A74D-8A9E-A16ED3401BEF}" dt="2019-07-11T08:57:25.435" v="297" actId="26606"/>
          <ac:spMkLst>
            <pc:docMk/>
            <pc:sldMk cId="3232171631" sldId="373"/>
            <ac:spMk id="12" creationId="{6437D937-A7F1-4011-92B4-328E5BE1B166}"/>
          </ac:spMkLst>
        </pc:spChg>
        <pc:spChg chg="add">
          <ac:chgData name="bfjghod Goh" userId="17a83449cc180f75" providerId="LiveId" clId="{A749191F-18EE-A74D-8A9E-A16ED3401BEF}" dt="2019-07-11T08:57:25.435" v="297" actId="26606"/>
          <ac:spMkLst>
            <pc:docMk/>
            <pc:sldMk cId="3232171631" sldId="373"/>
            <ac:spMk id="14" creationId="{B672F332-AF08-46C6-94F0-77684310D7B7}"/>
          </ac:spMkLst>
        </pc:spChg>
        <pc:spChg chg="add">
          <ac:chgData name="bfjghod Goh" userId="17a83449cc180f75" providerId="LiveId" clId="{A749191F-18EE-A74D-8A9E-A16ED3401BEF}" dt="2019-07-11T08:57:25.435" v="297" actId="26606"/>
          <ac:spMkLst>
            <pc:docMk/>
            <pc:sldMk cId="3232171631" sldId="373"/>
            <ac:spMk id="16" creationId="{34244EF8-D73A-40E1-BE73-D46E6B4B04ED}"/>
          </ac:spMkLst>
        </pc:spChg>
        <pc:spChg chg="add">
          <ac:chgData name="bfjghod Goh" userId="17a83449cc180f75" providerId="LiveId" clId="{A749191F-18EE-A74D-8A9E-A16ED3401BEF}" dt="2019-07-11T08:57:25.435" v="297" actId="26606"/>
          <ac:spMkLst>
            <pc:docMk/>
            <pc:sldMk cId="3232171631" sldId="373"/>
            <ac:spMk id="18" creationId="{AB84D7E8-4ECB-42D7-ADBF-01689B0F24AE}"/>
          </ac:spMkLst>
        </pc:spChg>
        <pc:cxnChg chg="add">
          <ac:chgData name="bfjghod Goh" userId="17a83449cc180f75" providerId="LiveId" clId="{A749191F-18EE-A74D-8A9E-A16ED3401BEF}" dt="2019-07-11T08:57:25.435" v="297" actId="26606"/>
          <ac:cxnSpMkLst>
            <pc:docMk/>
            <pc:sldMk cId="3232171631" sldId="373"/>
            <ac:cxnSpMk id="20" creationId="{9E8E38ED-369A-44C2-B635-0BED0E48A6E8}"/>
          </ac:cxnSpMkLst>
        </pc:cxnChg>
      </pc:sldChg>
      <pc:sldChg chg="modSp">
        <pc:chgData name="bfjghod Goh" userId="17a83449cc180f75" providerId="LiveId" clId="{A749191F-18EE-A74D-8A9E-A16ED3401BEF}" dt="2019-08-06T07:50:11.342" v="1498" actId="20577"/>
        <pc:sldMkLst>
          <pc:docMk/>
          <pc:sldMk cId="598208696" sldId="381"/>
        </pc:sldMkLst>
        <pc:spChg chg="mod">
          <ac:chgData name="bfjghod Goh" userId="17a83449cc180f75" providerId="LiveId" clId="{A749191F-18EE-A74D-8A9E-A16ED3401BEF}" dt="2019-08-06T07:50:11.342" v="1498" actId="20577"/>
          <ac:spMkLst>
            <pc:docMk/>
            <pc:sldMk cId="598208696" sldId="381"/>
            <ac:spMk id="23" creationId="{2F706D97-B274-3943-AA69-FB6A15EAEFFA}"/>
          </ac:spMkLst>
        </pc:spChg>
      </pc:sldChg>
      <pc:sldChg chg="modSp">
        <pc:chgData name="bfjghod Goh" userId="17a83449cc180f75" providerId="LiveId" clId="{A749191F-18EE-A74D-8A9E-A16ED3401BEF}" dt="2019-07-13T02:03:21.934" v="408" actId="20577"/>
        <pc:sldMkLst>
          <pc:docMk/>
          <pc:sldMk cId="4279230673" sldId="387"/>
        </pc:sldMkLst>
        <pc:spChg chg="mod">
          <ac:chgData name="bfjghod Goh" userId="17a83449cc180f75" providerId="LiveId" clId="{A749191F-18EE-A74D-8A9E-A16ED3401BEF}" dt="2019-07-13T02:03:21.934" v="408" actId="20577"/>
          <ac:spMkLst>
            <pc:docMk/>
            <pc:sldMk cId="4279230673" sldId="387"/>
            <ac:spMk id="3" creationId="{00000000-0000-0000-0000-000000000000}"/>
          </ac:spMkLst>
        </pc:spChg>
      </pc:sldChg>
      <pc:sldChg chg="addSp delSp modSp add mod setBg">
        <pc:chgData name="bfjghod Goh" userId="17a83449cc180f75" providerId="LiveId" clId="{A749191F-18EE-A74D-8A9E-A16ED3401BEF}" dt="2019-07-11T07:24:51.311" v="93" actId="26606"/>
        <pc:sldMkLst>
          <pc:docMk/>
          <pc:sldMk cId="1735210882" sldId="388"/>
        </pc:sldMkLst>
        <pc:spChg chg="mod">
          <ac:chgData name="bfjghod Goh" userId="17a83449cc180f75" providerId="LiveId" clId="{A749191F-18EE-A74D-8A9E-A16ED3401BEF}" dt="2019-07-11T07:24:51.311" v="93" actId="26606"/>
          <ac:spMkLst>
            <pc:docMk/>
            <pc:sldMk cId="1735210882" sldId="388"/>
            <ac:spMk id="2" creationId="{248EBEDD-5C3B-AB42-96A8-08A058E750C0}"/>
          </ac:spMkLst>
        </pc:spChg>
        <pc:spChg chg="del mod">
          <ac:chgData name="bfjghod Goh" userId="17a83449cc180f75" providerId="LiveId" clId="{A749191F-18EE-A74D-8A9E-A16ED3401BEF}" dt="2019-07-11T07:24:51.311" v="93" actId="26606"/>
          <ac:spMkLst>
            <pc:docMk/>
            <pc:sldMk cId="1735210882" sldId="388"/>
            <ac:spMk id="3" creationId="{EA1BD7AE-1B6F-C745-8C68-887621313C26}"/>
          </ac:spMkLst>
        </pc:spChg>
        <pc:spChg chg="add">
          <ac:chgData name="bfjghod Goh" userId="17a83449cc180f75" providerId="LiveId" clId="{A749191F-18EE-A74D-8A9E-A16ED3401BEF}" dt="2019-07-11T07:24:51.311" v="93" actId="26606"/>
          <ac:spMkLst>
            <pc:docMk/>
            <pc:sldMk cId="1735210882" sldId="388"/>
            <ac:spMk id="10" creationId="{46C2E80F-49A6-4372-B103-219D417A55ED}"/>
          </ac:spMkLst>
        </pc:spChg>
        <pc:graphicFrameChg chg="add">
          <ac:chgData name="bfjghod Goh" userId="17a83449cc180f75" providerId="LiveId" clId="{A749191F-18EE-A74D-8A9E-A16ED3401BEF}" dt="2019-07-11T07:24:51.311" v="93" actId="26606"/>
          <ac:graphicFrameMkLst>
            <pc:docMk/>
            <pc:sldMk cId="1735210882" sldId="388"/>
            <ac:graphicFrameMk id="5" creationId="{A81E62C3-89E9-4E1F-87C6-098D7BA86842}"/>
          </ac:graphicFrameMkLst>
        </pc:graphicFrameChg>
      </pc:sldChg>
      <pc:sldChg chg="addSp delSp modSp add mod setBg">
        <pc:chgData name="bfjghod Goh" userId="17a83449cc180f75" providerId="LiveId" clId="{A749191F-18EE-A74D-8A9E-A16ED3401BEF}" dt="2019-07-11T07:26:53.091" v="128" actId="26606"/>
        <pc:sldMkLst>
          <pc:docMk/>
          <pc:sldMk cId="1241812154" sldId="389"/>
        </pc:sldMkLst>
        <pc:spChg chg="mod">
          <ac:chgData name="bfjghod Goh" userId="17a83449cc180f75" providerId="LiveId" clId="{A749191F-18EE-A74D-8A9E-A16ED3401BEF}" dt="2019-07-11T07:26:53.091" v="128" actId="26606"/>
          <ac:spMkLst>
            <pc:docMk/>
            <pc:sldMk cId="1241812154" sldId="389"/>
            <ac:spMk id="2" creationId="{D7588BA1-428F-AF4D-9C62-F62D95967CBB}"/>
          </ac:spMkLst>
        </pc:spChg>
        <pc:spChg chg="del mod">
          <ac:chgData name="bfjghod Goh" userId="17a83449cc180f75" providerId="LiveId" clId="{A749191F-18EE-A74D-8A9E-A16ED3401BEF}" dt="2019-07-11T07:26:53.091" v="128" actId="26606"/>
          <ac:spMkLst>
            <pc:docMk/>
            <pc:sldMk cId="1241812154" sldId="389"/>
            <ac:spMk id="3" creationId="{C384190F-0533-7E44-BFEA-E4954C0FD58B}"/>
          </ac:spMkLst>
        </pc:spChg>
        <pc:spChg chg="add">
          <ac:chgData name="bfjghod Goh" userId="17a83449cc180f75" providerId="LiveId" clId="{A749191F-18EE-A74D-8A9E-A16ED3401BEF}" dt="2019-07-11T07:26:53.091" v="128" actId="26606"/>
          <ac:spMkLst>
            <pc:docMk/>
            <pc:sldMk cId="1241812154" sldId="389"/>
            <ac:spMk id="10" creationId="{46C2E80F-49A6-4372-B103-219D417A55ED}"/>
          </ac:spMkLst>
        </pc:spChg>
        <pc:graphicFrameChg chg="add">
          <ac:chgData name="bfjghod Goh" userId="17a83449cc180f75" providerId="LiveId" clId="{A749191F-18EE-A74D-8A9E-A16ED3401BEF}" dt="2019-07-11T07:26:53.091" v="128" actId="26606"/>
          <ac:graphicFrameMkLst>
            <pc:docMk/>
            <pc:sldMk cId="1241812154" sldId="389"/>
            <ac:graphicFrameMk id="5" creationId="{932A1358-097D-4959-BDCD-D25E1C8CB113}"/>
          </ac:graphicFrameMkLst>
        </pc:graphicFrameChg>
      </pc:sldChg>
      <pc:sldChg chg="addSp delSp modSp add mod setBg">
        <pc:chgData name="bfjghod Goh" userId="17a83449cc180f75" providerId="LiveId" clId="{A749191F-18EE-A74D-8A9E-A16ED3401BEF}" dt="2019-07-11T07:29:18.346" v="178" actId="26606"/>
        <pc:sldMkLst>
          <pc:docMk/>
          <pc:sldMk cId="1818339944" sldId="390"/>
        </pc:sldMkLst>
        <pc:spChg chg="del">
          <ac:chgData name="bfjghod Goh" userId="17a83449cc180f75" providerId="LiveId" clId="{A749191F-18EE-A74D-8A9E-A16ED3401BEF}" dt="2019-07-11T07:28:50.299" v="142"/>
          <ac:spMkLst>
            <pc:docMk/>
            <pc:sldMk cId="1818339944" sldId="390"/>
            <ac:spMk id="2" creationId="{94EAB918-4CFF-7C4B-9A64-27E196B76EC3}"/>
          </ac:spMkLst>
        </pc:spChg>
        <pc:spChg chg="del">
          <ac:chgData name="bfjghod Goh" userId="17a83449cc180f75" providerId="LiveId" clId="{A749191F-18EE-A74D-8A9E-A16ED3401BEF}" dt="2019-07-11T07:28:50.299" v="142"/>
          <ac:spMkLst>
            <pc:docMk/>
            <pc:sldMk cId="1818339944" sldId="390"/>
            <ac:spMk id="3" creationId="{60762C4C-EF61-1643-BDFB-0C1E2BB5DFAC}"/>
          </ac:spMkLst>
        </pc:spChg>
        <pc:spChg chg="add mod">
          <ac:chgData name="bfjghod Goh" userId="17a83449cc180f75" providerId="LiveId" clId="{A749191F-18EE-A74D-8A9E-A16ED3401BEF}" dt="2019-07-11T07:29:18.346" v="178" actId="26606"/>
          <ac:spMkLst>
            <pc:docMk/>
            <pc:sldMk cId="1818339944" sldId="390"/>
            <ac:spMk id="4" creationId="{3E4E0160-09F1-7946-916F-3F67211A387E}"/>
          </ac:spMkLst>
        </pc:spChg>
        <pc:spChg chg="add del mod">
          <ac:chgData name="bfjghod Goh" userId="17a83449cc180f75" providerId="LiveId" clId="{A749191F-18EE-A74D-8A9E-A16ED3401BEF}" dt="2019-07-11T07:29:18.346" v="178" actId="26606"/>
          <ac:spMkLst>
            <pc:docMk/>
            <pc:sldMk cId="1818339944" sldId="390"/>
            <ac:spMk id="5" creationId="{2A6D0B51-EAD1-2B4A-A7A1-F6438834C5E8}"/>
          </ac:spMkLst>
        </pc:spChg>
        <pc:spChg chg="add">
          <ac:chgData name="bfjghod Goh" userId="17a83449cc180f75" providerId="LiveId" clId="{A749191F-18EE-A74D-8A9E-A16ED3401BEF}" dt="2019-07-11T07:29:18.346" v="178" actId="26606"/>
          <ac:spMkLst>
            <pc:docMk/>
            <pc:sldMk cId="1818339944" sldId="390"/>
            <ac:spMk id="12" creationId="{46C2E80F-49A6-4372-B103-219D417A55ED}"/>
          </ac:spMkLst>
        </pc:spChg>
        <pc:graphicFrameChg chg="add">
          <ac:chgData name="bfjghod Goh" userId="17a83449cc180f75" providerId="LiveId" clId="{A749191F-18EE-A74D-8A9E-A16ED3401BEF}" dt="2019-07-11T07:29:18.346" v="178" actId="26606"/>
          <ac:graphicFrameMkLst>
            <pc:docMk/>
            <pc:sldMk cId="1818339944" sldId="390"/>
            <ac:graphicFrameMk id="7" creationId="{F90AF415-6EC9-4736-9F8C-FAFDC968C1D8}"/>
          </ac:graphicFrameMkLst>
        </pc:graphicFrameChg>
      </pc:sldChg>
      <pc:sldChg chg="addSp delSp modSp add mod setBg">
        <pc:chgData name="bfjghod Goh" userId="17a83449cc180f75" providerId="LiveId" clId="{A749191F-18EE-A74D-8A9E-A16ED3401BEF}" dt="2019-07-11T08:48:48.781" v="193" actId="26606"/>
        <pc:sldMkLst>
          <pc:docMk/>
          <pc:sldMk cId="2187816230" sldId="391"/>
        </pc:sldMkLst>
        <pc:spChg chg="mod">
          <ac:chgData name="bfjghod Goh" userId="17a83449cc180f75" providerId="LiveId" clId="{A749191F-18EE-A74D-8A9E-A16ED3401BEF}" dt="2019-07-11T08:48:48.781" v="193" actId="26606"/>
          <ac:spMkLst>
            <pc:docMk/>
            <pc:sldMk cId="2187816230" sldId="391"/>
            <ac:spMk id="2" creationId="{9FCE770F-A37F-E849-AC96-6ED8EE036755}"/>
          </ac:spMkLst>
        </pc:spChg>
        <pc:spChg chg="del mod">
          <ac:chgData name="bfjghod Goh" userId="17a83449cc180f75" providerId="LiveId" clId="{A749191F-18EE-A74D-8A9E-A16ED3401BEF}" dt="2019-07-11T08:48:48.781" v="193" actId="26606"/>
          <ac:spMkLst>
            <pc:docMk/>
            <pc:sldMk cId="2187816230" sldId="391"/>
            <ac:spMk id="3" creationId="{D71F6959-C338-4643-9F08-8BE572B49261}"/>
          </ac:spMkLst>
        </pc:spChg>
        <pc:spChg chg="add">
          <ac:chgData name="bfjghod Goh" userId="17a83449cc180f75" providerId="LiveId" clId="{A749191F-18EE-A74D-8A9E-A16ED3401BEF}" dt="2019-07-11T08:48:48.781" v="193" actId="26606"/>
          <ac:spMkLst>
            <pc:docMk/>
            <pc:sldMk cId="2187816230" sldId="391"/>
            <ac:spMk id="10" creationId="{46C2E80F-49A6-4372-B103-219D417A55ED}"/>
          </ac:spMkLst>
        </pc:spChg>
        <pc:graphicFrameChg chg="add">
          <ac:chgData name="bfjghod Goh" userId="17a83449cc180f75" providerId="LiveId" clId="{A749191F-18EE-A74D-8A9E-A16ED3401BEF}" dt="2019-07-11T08:48:48.781" v="193" actId="26606"/>
          <ac:graphicFrameMkLst>
            <pc:docMk/>
            <pc:sldMk cId="2187816230" sldId="391"/>
            <ac:graphicFrameMk id="5" creationId="{EB8DA57E-3140-432A-A9F3-072C05C1FABD}"/>
          </ac:graphicFrameMkLst>
        </pc:graphicFrameChg>
      </pc:sldChg>
      <pc:sldChg chg="addSp delSp modSp add mod setBg">
        <pc:chgData name="bfjghod Goh" userId="17a83449cc180f75" providerId="LiveId" clId="{A749191F-18EE-A74D-8A9E-A16ED3401BEF}" dt="2019-07-11T08:50:03.294" v="209" actId="26606"/>
        <pc:sldMkLst>
          <pc:docMk/>
          <pc:sldMk cId="1579539389" sldId="392"/>
        </pc:sldMkLst>
        <pc:spChg chg="mod">
          <ac:chgData name="bfjghod Goh" userId="17a83449cc180f75" providerId="LiveId" clId="{A749191F-18EE-A74D-8A9E-A16ED3401BEF}" dt="2019-07-11T08:50:03.294" v="209" actId="26606"/>
          <ac:spMkLst>
            <pc:docMk/>
            <pc:sldMk cId="1579539389" sldId="392"/>
            <ac:spMk id="2" creationId="{FFB2C72F-618F-2B45-B62C-58E23D49975D}"/>
          </ac:spMkLst>
        </pc:spChg>
        <pc:spChg chg="del mod">
          <ac:chgData name="bfjghod Goh" userId="17a83449cc180f75" providerId="LiveId" clId="{A749191F-18EE-A74D-8A9E-A16ED3401BEF}" dt="2019-07-11T08:50:03.294" v="209" actId="26606"/>
          <ac:spMkLst>
            <pc:docMk/>
            <pc:sldMk cId="1579539389" sldId="392"/>
            <ac:spMk id="3" creationId="{71EDE2F1-5C6A-574F-918B-F5AE76FB6442}"/>
          </ac:spMkLst>
        </pc:spChg>
        <pc:spChg chg="add">
          <ac:chgData name="bfjghod Goh" userId="17a83449cc180f75" providerId="LiveId" clId="{A749191F-18EE-A74D-8A9E-A16ED3401BEF}" dt="2019-07-11T08:50:03.294" v="209" actId="26606"/>
          <ac:spMkLst>
            <pc:docMk/>
            <pc:sldMk cId="1579539389" sldId="392"/>
            <ac:spMk id="10" creationId="{46C2E80F-49A6-4372-B103-219D417A55ED}"/>
          </ac:spMkLst>
        </pc:spChg>
        <pc:graphicFrameChg chg="add">
          <ac:chgData name="bfjghod Goh" userId="17a83449cc180f75" providerId="LiveId" clId="{A749191F-18EE-A74D-8A9E-A16ED3401BEF}" dt="2019-07-11T08:50:03.294" v="209" actId="26606"/>
          <ac:graphicFrameMkLst>
            <pc:docMk/>
            <pc:sldMk cId="1579539389" sldId="392"/>
            <ac:graphicFrameMk id="5" creationId="{141FFA6B-029B-4485-B57F-E75F42877DCC}"/>
          </ac:graphicFrameMkLst>
        </pc:graphicFrameChg>
      </pc:sldChg>
      <pc:sldChg chg="addSp delSp modSp add mod setBg">
        <pc:chgData name="bfjghod Goh" userId="17a83449cc180f75" providerId="LiveId" clId="{A749191F-18EE-A74D-8A9E-A16ED3401BEF}" dt="2019-07-11T08:52:51.314" v="221" actId="26606"/>
        <pc:sldMkLst>
          <pc:docMk/>
          <pc:sldMk cId="1124995593" sldId="393"/>
        </pc:sldMkLst>
        <pc:spChg chg="mod">
          <ac:chgData name="bfjghod Goh" userId="17a83449cc180f75" providerId="LiveId" clId="{A749191F-18EE-A74D-8A9E-A16ED3401BEF}" dt="2019-07-11T08:52:51.314" v="221" actId="26606"/>
          <ac:spMkLst>
            <pc:docMk/>
            <pc:sldMk cId="1124995593" sldId="393"/>
            <ac:spMk id="2" creationId="{AD2815D5-3CCD-8540-8449-BD688FF4FFE5}"/>
          </ac:spMkLst>
        </pc:spChg>
        <pc:spChg chg="del mod">
          <ac:chgData name="bfjghod Goh" userId="17a83449cc180f75" providerId="LiveId" clId="{A749191F-18EE-A74D-8A9E-A16ED3401BEF}" dt="2019-07-11T08:52:51.314" v="221" actId="26606"/>
          <ac:spMkLst>
            <pc:docMk/>
            <pc:sldMk cId="1124995593" sldId="393"/>
            <ac:spMk id="3" creationId="{D937F824-2D25-0542-A8EC-57F93ED2C35B}"/>
          </ac:spMkLst>
        </pc:spChg>
        <pc:spChg chg="add">
          <ac:chgData name="bfjghod Goh" userId="17a83449cc180f75" providerId="LiveId" clId="{A749191F-18EE-A74D-8A9E-A16ED3401BEF}" dt="2019-07-11T08:52:51.314" v="221" actId="26606"/>
          <ac:spMkLst>
            <pc:docMk/>
            <pc:sldMk cId="1124995593" sldId="393"/>
            <ac:spMk id="10" creationId="{46C2E80F-49A6-4372-B103-219D417A55ED}"/>
          </ac:spMkLst>
        </pc:spChg>
        <pc:graphicFrameChg chg="add">
          <ac:chgData name="bfjghod Goh" userId="17a83449cc180f75" providerId="LiveId" clId="{A749191F-18EE-A74D-8A9E-A16ED3401BEF}" dt="2019-07-11T08:52:51.314" v="221" actId="26606"/>
          <ac:graphicFrameMkLst>
            <pc:docMk/>
            <pc:sldMk cId="1124995593" sldId="393"/>
            <ac:graphicFrameMk id="5" creationId="{0FBAAB29-F745-4DFE-8104-788B0C7F93EC}"/>
          </ac:graphicFrameMkLst>
        </pc:graphicFrameChg>
      </pc:sldChg>
      <pc:sldChg chg="addSp delSp modSp add mod setBg">
        <pc:chgData name="bfjghod Goh" userId="17a83449cc180f75" providerId="LiveId" clId="{A749191F-18EE-A74D-8A9E-A16ED3401BEF}" dt="2019-07-11T08:55:31.717" v="272" actId="26606"/>
        <pc:sldMkLst>
          <pc:docMk/>
          <pc:sldMk cId="2361318304" sldId="394"/>
        </pc:sldMkLst>
        <pc:spChg chg="mod">
          <ac:chgData name="bfjghod Goh" userId="17a83449cc180f75" providerId="LiveId" clId="{A749191F-18EE-A74D-8A9E-A16ED3401BEF}" dt="2019-07-11T08:55:31.717" v="272" actId="26606"/>
          <ac:spMkLst>
            <pc:docMk/>
            <pc:sldMk cId="2361318304" sldId="394"/>
            <ac:spMk id="2" creationId="{E1F98B70-4EBC-ED44-82F1-5BB84150B91F}"/>
          </ac:spMkLst>
        </pc:spChg>
        <pc:spChg chg="del mod">
          <ac:chgData name="bfjghod Goh" userId="17a83449cc180f75" providerId="LiveId" clId="{A749191F-18EE-A74D-8A9E-A16ED3401BEF}" dt="2019-07-11T08:55:31.717" v="272" actId="26606"/>
          <ac:spMkLst>
            <pc:docMk/>
            <pc:sldMk cId="2361318304" sldId="394"/>
            <ac:spMk id="3" creationId="{C48DD76A-55FC-0D40-999B-CE2C2895B274}"/>
          </ac:spMkLst>
        </pc:spChg>
        <pc:spChg chg="add">
          <ac:chgData name="bfjghod Goh" userId="17a83449cc180f75" providerId="LiveId" clId="{A749191F-18EE-A74D-8A9E-A16ED3401BEF}" dt="2019-07-11T08:55:31.717" v="272" actId="26606"/>
          <ac:spMkLst>
            <pc:docMk/>
            <pc:sldMk cId="2361318304" sldId="394"/>
            <ac:spMk id="10" creationId="{46C2E80F-49A6-4372-B103-219D417A55ED}"/>
          </ac:spMkLst>
        </pc:spChg>
        <pc:graphicFrameChg chg="add">
          <ac:chgData name="bfjghod Goh" userId="17a83449cc180f75" providerId="LiveId" clId="{A749191F-18EE-A74D-8A9E-A16ED3401BEF}" dt="2019-07-11T08:55:31.717" v="272" actId="26606"/>
          <ac:graphicFrameMkLst>
            <pc:docMk/>
            <pc:sldMk cId="2361318304" sldId="394"/>
            <ac:graphicFrameMk id="5" creationId="{7D811E07-AE2F-40F9-86B7-3E16869C9714}"/>
          </ac:graphicFrameMkLst>
        </pc:graphicFrameChg>
      </pc:sldChg>
      <pc:sldChg chg="modSp add">
        <pc:chgData name="bfjghod Goh" userId="17a83449cc180f75" providerId="LiveId" clId="{A749191F-18EE-A74D-8A9E-A16ED3401BEF}" dt="2019-07-11T08:56:10.204" v="280"/>
        <pc:sldMkLst>
          <pc:docMk/>
          <pc:sldMk cId="1421812514" sldId="395"/>
        </pc:sldMkLst>
        <pc:graphicFrameChg chg="mod">
          <ac:chgData name="bfjghod Goh" userId="17a83449cc180f75" providerId="LiveId" clId="{A749191F-18EE-A74D-8A9E-A16ED3401BEF}" dt="2019-07-11T08:56:10.204" v="280"/>
          <ac:graphicFrameMkLst>
            <pc:docMk/>
            <pc:sldMk cId="1421812514" sldId="395"/>
            <ac:graphicFrameMk id="5" creationId="{7D811E07-AE2F-40F9-86B7-3E16869C9714}"/>
          </ac:graphicFrameMkLst>
        </pc:graphicFrameChg>
      </pc:sldChg>
      <pc:sldChg chg="addSp delSp modSp add mod setBg delDesignElem">
        <pc:chgData name="bfjghod Goh" userId="17a83449cc180f75" providerId="LiveId" clId="{A749191F-18EE-A74D-8A9E-A16ED3401BEF}" dt="2019-07-11T08:58:48.463" v="332" actId="26606"/>
        <pc:sldMkLst>
          <pc:docMk/>
          <pc:sldMk cId="1753746492" sldId="403"/>
        </pc:sldMkLst>
        <pc:spChg chg="mod">
          <ac:chgData name="bfjghod Goh" userId="17a83449cc180f75" providerId="LiveId" clId="{A749191F-18EE-A74D-8A9E-A16ED3401BEF}" dt="2019-07-11T08:58:48.463" v="332" actId="26606"/>
          <ac:spMkLst>
            <pc:docMk/>
            <pc:sldMk cId="1753746492" sldId="403"/>
            <ac:spMk id="2" creationId="{68DC56BE-C000-8640-8270-6EBE9C0C7644}"/>
          </ac:spMkLst>
        </pc:spChg>
        <pc:spChg chg="mod">
          <ac:chgData name="bfjghod Goh" userId="17a83449cc180f75" providerId="LiveId" clId="{A749191F-18EE-A74D-8A9E-A16ED3401BEF}" dt="2019-07-11T08:58:48.463" v="332" actId="26606"/>
          <ac:spMkLst>
            <pc:docMk/>
            <pc:sldMk cId="1753746492" sldId="403"/>
            <ac:spMk id="3" creationId="{92F54138-6CC6-5D4B-88B8-C3752C93B6DF}"/>
          </ac:spMkLst>
        </pc:spChg>
        <pc:spChg chg="add">
          <ac:chgData name="bfjghod Goh" userId="17a83449cc180f75" providerId="LiveId" clId="{A749191F-18EE-A74D-8A9E-A16ED3401BEF}" dt="2019-07-11T08:58:48.463" v="332" actId="26606"/>
          <ac:spMkLst>
            <pc:docMk/>
            <pc:sldMk cId="1753746492" sldId="403"/>
            <ac:spMk id="5" creationId="{559AE206-7EBA-4D33-8BC9-9D8158553F0E}"/>
          </ac:spMkLst>
        </pc:spChg>
        <pc:spChg chg="add">
          <ac:chgData name="bfjghod Goh" userId="17a83449cc180f75" providerId="LiveId" clId="{A749191F-18EE-A74D-8A9E-A16ED3401BEF}" dt="2019-07-11T08:58:48.463" v="332" actId="26606"/>
          <ac:spMkLst>
            <pc:docMk/>
            <pc:sldMk cId="1753746492" sldId="403"/>
            <ac:spMk id="6" creationId="{6437D937-A7F1-4011-92B4-328E5BE1B166}"/>
          </ac:spMkLst>
        </pc:spChg>
        <pc:spChg chg="add">
          <ac:chgData name="bfjghod Goh" userId="17a83449cc180f75" providerId="LiveId" clId="{A749191F-18EE-A74D-8A9E-A16ED3401BEF}" dt="2019-07-11T08:58:48.463" v="332" actId="26606"/>
          <ac:spMkLst>
            <pc:docMk/>
            <pc:sldMk cId="1753746492" sldId="403"/>
            <ac:spMk id="7" creationId="{B672F332-AF08-46C6-94F0-77684310D7B7}"/>
          </ac:spMkLst>
        </pc:spChg>
        <pc:spChg chg="del">
          <ac:chgData name="bfjghod Goh" userId="17a83449cc180f75" providerId="LiveId" clId="{A749191F-18EE-A74D-8A9E-A16ED3401BEF}" dt="2019-07-11T08:58:40.107" v="331"/>
          <ac:spMkLst>
            <pc:docMk/>
            <pc:sldMk cId="1753746492" sldId="403"/>
            <ac:spMk id="8" creationId="{559AE206-7EBA-4D33-8BC9-9D8158553F0E}"/>
          </ac:spMkLst>
        </pc:spChg>
        <pc:spChg chg="add">
          <ac:chgData name="bfjghod Goh" userId="17a83449cc180f75" providerId="LiveId" clId="{A749191F-18EE-A74D-8A9E-A16ED3401BEF}" dt="2019-07-11T08:58:48.463" v="332" actId="26606"/>
          <ac:spMkLst>
            <pc:docMk/>
            <pc:sldMk cId="1753746492" sldId="403"/>
            <ac:spMk id="9" creationId="{34244EF8-D73A-40E1-BE73-D46E6B4B04ED}"/>
          </ac:spMkLst>
        </pc:spChg>
        <pc:spChg chg="del">
          <ac:chgData name="bfjghod Goh" userId="17a83449cc180f75" providerId="LiveId" clId="{A749191F-18EE-A74D-8A9E-A16ED3401BEF}" dt="2019-07-11T08:58:40.107" v="331"/>
          <ac:spMkLst>
            <pc:docMk/>
            <pc:sldMk cId="1753746492" sldId="403"/>
            <ac:spMk id="10" creationId="{6437D937-A7F1-4011-92B4-328E5BE1B166}"/>
          </ac:spMkLst>
        </pc:spChg>
        <pc:spChg chg="add">
          <ac:chgData name="bfjghod Goh" userId="17a83449cc180f75" providerId="LiveId" clId="{A749191F-18EE-A74D-8A9E-A16ED3401BEF}" dt="2019-07-11T08:58:48.463" v="332" actId="26606"/>
          <ac:spMkLst>
            <pc:docMk/>
            <pc:sldMk cId="1753746492" sldId="403"/>
            <ac:spMk id="11" creationId="{AB84D7E8-4ECB-42D7-ADBF-01689B0F24AE}"/>
          </ac:spMkLst>
        </pc:spChg>
        <pc:spChg chg="del">
          <ac:chgData name="bfjghod Goh" userId="17a83449cc180f75" providerId="LiveId" clId="{A749191F-18EE-A74D-8A9E-A16ED3401BEF}" dt="2019-07-11T08:58:40.107" v="331"/>
          <ac:spMkLst>
            <pc:docMk/>
            <pc:sldMk cId="1753746492" sldId="403"/>
            <ac:spMk id="12" creationId="{B672F332-AF08-46C6-94F0-77684310D7B7}"/>
          </ac:spMkLst>
        </pc:spChg>
        <pc:spChg chg="del">
          <ac:chgData name="bfjghod Goh" userId="17a83449cc180f75" providerId="LiveId" clId="{A749191F-18EE-A74D-8A9E-A16ED3401BEF}" dt="2019-07-11T08:58:40.107" v="331"/>
          <ac:spMkLst>
            <pc:docMk/>
            <pc:sldMk cId="1753746492" sldId="403"/>
            <ac:spMk id="14" creationId="{34244EF8-D73A-40E1-BE73-D46E6B4B04ED}"/>
          </ac:spMkLst>
        </pc:spChg>
        <pc:spChg chg="del">
          <ac:chgData name="bfjghod Goh" userId="17a83449cc180f75" providerId="LiveId" clId="{A749191F-18EE-A74D-8A9E-A16ED3401BEF}" dt="2019-07-11T08:58:40.107" v="331"/>
          <ac:spMkLst>
            <pc:docMk/>
            <pc:sldMk cId="1753746492" sldId="403"/>
            <ac:spMk id="16" creationId="{AB84D7E8-4ECB-42D7-ADBF-01689B0F24AE}"/>
          </ac:spMkLst>
        </pc:spChg>
        <pc:cxnChg chg="add">
          <ac:chgData name="bfjghod Goh" userId="17a83449cc180f75" providerId="LiveId" clId="{A749191F-18EE-A74D-8A9E-A16ED3401BEF}" dt="2019-07-11T08:58:48.463" v="332" actId="26606"/>
          <ac:cxnSpMkLst>
            <pc:docMk/>
            <pc:sldMk cId="1753746492" sldId="403"/>
            <ac:cxnSpMk id="13" creationId="{9E8E38ED-369A-44C2-B635-0BED0E48A6E8}"/>
          </ac:cxnSpMkLst>
        </pc:cxnChg>
        <pc:cxnChg chg="del">
          <ac:chgData name="bfjghod Goh" userId="17a83449cc180f75" providerId="LiveId" clId="{A749191F-18EE-A74D-8A9E-A16ED3401BEF}" dt="2019-07-11T08:58:40.107" v="331"/>
          <ac:cxnSpMkLst>
            <pc:docMk/>
            <pc:sldMk cId="1753746492" sldId="403"/>
            <ac:cxnSpMk id="18" creationId="{9E8E38ED-369A-44C2-B635-0BED0E48A6E8}"/>
          </ac:cxnSpMkLst>
        </pc:cxnChg>
      </pc:sldChg>
      <pc:sldChg chg="addSp delSp modSp add mod setBg">
        <pc:chgData name="bfjghod Goh" userId="17a83449cc180f75" providerId="LiveId" clId="{A749191F-18EE-A74D-8A9E-A16ED3401BEF}" dt="2019-07-13T02:03:34.075" v="410" actId="26606"/>
        <pc:sldMkLst>
          <pc:docMk/>
          <pc:sldMk cId="2268693275" sldId="404"/>
        </pc:sldMkLst>
        <pc:spChg chg="del">
          <ac:chgData name="bfjghod Goh" userId="17a83449cc180f75" providerId="LiveId" clId="{A749191F-18EE-A74D-8A9E-A16ED3401BEF}" dt="2019-07-13T02:03:09.215" v="373"/>
          <ac:spMkLst>
            <pc:docMk/>
            <pc:sldMk cId="2268693275" sldId="404"/>
            <ac:spMk id="2" creationId="{CB7AC0DF-F269-4D49-BB3C-6AABBD80170B}"/>
          </ac:spMkLst>
        </pc:spChg>
        <pc:spChg chg="del">
          <ac:chgData name="bfjghod Goh" userId="17a83449cc180f75" providerId="LiveId" clId="{A749191F-18EE-A74D-8A9E-A16ED3401BEF}" dt="2019-07-13T02:03:09.215" v="373"/>
          <ac:spMkLst>
            <pc:docMk/>
            <pc:sldMk cId="2268693275" sldId="404"/>
            <ac:spMk id="3" creationId="{866A9382-5F47-BF44-A74D-DAD64634D11C}"/>
          </ac:spMkLst>
        </pc:spChg>
        <pc:spChg chg="add mod">
          <ac:chgData name="bfjghod Goh" userId="17a83449cc180f75" providerId="LiveId" clId="{A749191F-18EE-A74D-8A9E-A16ED3401BEF}" dt="2019-07-13T02:03:34.075" v="410" actId="26606"/>
          <ac:spMkLst>
            <pc:docMk/>
            <pc:sldMk cId="2268693275" sldId="404"/>
            <ac:spMk id="4" creationId="{2C6286A9-4C35-B340-905F-1440264DB656}"/>
          </ac:spMkLst>
        </pc:spChg>
        <pc:spChg chg="add mod">
          <ac:chgData name="bfjghod Goh" userId="17a83449cc180f75" providerId="LiveId" clId="{A749191F-18EE-A74D-8A9E-A16ED3401BEF}" dt="2019-07-13T02:03:34.075" v="410" actId="26606"/>
          <ac:spMkLst>
            <pc:docMk/>
            <pc:sldMk cId="2268693275" sldId="404"/>
            <ac:spMk id="5" creationId="{3757BAF6-667A-5E41-8C52-ABEDD27F662A}"/>
          </ac:spMkLst>
        </pc:spChg>
        <pc:spChg chg="add">
          <ac:chgData name="bfjghod Goh" userId="17a83449cc180f75" providerId="LiveId" clId="{A749191F-18EE-A74D-8A9E-A16ED3401BEF}" dt="2019-07-13T02:03:34.075" v="410" actId="26606"/>
          <ac:spMkLst>
            <pc:docMk/>
            <pc:sldMk cId="2268693275" sldId="404"/>
            <ac:spMk id="10" creationId="{559AE206-7EBA-4D33-8BC9-9D8158553F0E}"/>
          </ac:spMkLst>
        </pc:spChg>
        <pc:spChg chg="add">
          <ac:chgData name="bfjghod Goh" userId="17a83449cc180f75" providerId="LiveId" clId="{A749191F-18EE-A74D-8A9E-A16ED3401BEF}" dt="2019-07-13T02:03:34.075" v="410" actId="26606"/>
          <ac:spMkLst>
            <pc:docMk/>
            <pc:sldMk cId="2268693275" sldId="404"/>
            <ac:spMk id="12" creationId="{6437D937-A7F1-4011-92B4-328E5BE1B166}"/>
          </ac:spMkLst>
        </pc:spChg>
        <pc:spChg chg="add">
          <ac:chgData name="bfjghod Goh" userId="17a83449cc180f75" providerId="LiveId" clId="{A749191F-18EE-A74D-8A9E-A16ED3401BEF}" dt="2019-07-13T02:03:34.075" v="410" actId="26606"/>
          <ac:spMkLst>
            <pc:docMk/>
            <pc:sldMk cId="2268693275" sldId="404"/>
            <ac:spMk id="14" creationId="{B672F332-AF08-46C6-94F0-77684310D7B7}"/>
          </ac:spMkLst>
        </pc:spChg>
        <pc:spChg chg="add">
          <ac:chgData name="bfjghod Goh" userId="17a83449cc180f75" providerId="LiveId" clId="{A749191F-18EE-A74D-8A9E-A16ED3401BEF}" dt="2019-07-13T02:03:34.075" v="410" actId="26606"/>
          <ac:spMkLst>
            <pc:docMk/>
            <pc:sldMk cId="2268693275" sldId="404"/>
            <ac:spMk id="16" creationId="{34244EF8-D73A-40E1-BE73-D46E6B4B04ED}"/>
          </ac:spMkLst>
        </pc:spChg>
        <pc:spChg chg="add">
          <ac:chgData name="bfjghod Goh" userId="17a83449cc180f75" providerId="LiveId" clId="{A749191F-18EE-A74D-8A9E-A16ED3401BEF}" dt="2019-07-13T02:03:34.075" v="410" actId="26606"/>
          <ac:spMkLst>
            <pc:docMk/>
            <pc:sldMk cId="2268693275" sldId="404"/>
            <ac:spMk id="18" creationId="{AB84D7E8-4ECB-42D7-ADBF-01689B0F24AE}"/>
          </ac:spMkLst>
        </pc:spChg>
        <pc:cxnChg chg="add">
          <ac:chgData name="bfjghod Goh" userId="17a83449cc180f75" providerId="LiveId" clId="{A749191F-18EE-A74D-8A9E-A16ED3401BEF}" dt="2019-07-13T02:03:34.075" v="410" actId="26606"/>
          <ac:cxnSpMkLst>
            <pc:docMk/>
            <pc:sldMk cId="2268693275" sldId="404"/>
            <ac:cxnSpMk id="20" creationId="{9E8E38ED-369A-44C2-B635-0BED0E48A6E8}"/>
          </ac:cxnSpMkLst>
        </pc:cxnChg>
      </pc:sldChg>
      <pc:sldChg chg="addSp delSp modSp add mod ord setBg">
        <pc:chgData name="bfjghod Goh" userId="17a83449cc180f75" providerId="LiveId" clId="{A749191F-18EE-A74D-8A9E-A16ED3401BEF}" dt="2019-08-06T08:50:16.362" v="1504" actId="20577"/>
        <pc:sldMkLst>
          <pc:docMk/>
          <pc:sldMk cId="2633744787" sldId="405"/>
        </pc:sldMkLst>
        <pc:spChg chg="mod">
          <ac:chgData name="bfjghod Goh" userId="17a83449cc180f75" providerId="LiveId" clId="{A749191F-18EE-A74D-8A9E-A16ED3401BEF}" dt="2019-07-13T02:31:07.063" v="1274" actId="26606"/>
          <ac:spMkLst>
            <pc:docMk/>
            <pc:sldMk cId="2633744787" sldId="405"/>
            <ac:spMk id="2" creationId="{EA9FD6A1-72B7-AF47-9593-C5F2927F38C1}"/>
          </ac:spMkLst>
        </pc:spChg>
        <pc:spChg chg="del mod">
          <ac:chgData name="bfjghod Goh" userId="17a83449cc180f75" providerId="LiveId" clId="{A749191F-18EE-A74D-8A9E-A16ED3401BEF}" dt="2019-07-13T02:31:07.063" v="1274" actId="26606"/>
          <ac:spMkLst>
            <pc:docMk/>
            <pc:sldMk cId="2633744787" sldId="405"/>
            <ac:spMk id="3" creationId="{81F0B6AD-E957-A447-B8F7-627A1A59D0FE}"/>
          </ac:spMkLst>
        </pc:spChg>
        <pc:spChg chg="add">
          <ac:chgData name="bfjghod Goh" userId="17a83449cc180f75" providerId="LiveId" clId="{A749191F-18EE-A74D-8A9E-A16ED3401BEF}" dt="2019-07-13T02:31:07.063" v="1274" actId="26606"/>
          <ac:spMkLst>
            <pc:docMk/>
            <pc:sldMk cId="2633744787" sldId="405"/>
            <ac:spMk id="10" creationId="{46C2E80F-49A6-4372-B103-219D417A55ED}"/>
          </ac:spMkLst>
        </pc:spChg>
        <pc:graphicFrameChg chg="add mod">
          <ac:chgData name="bfjghod Goh" userId="17a83449cc180f75" providerId="LiveId" clId="{A749191F-18EE-A74D-8A9E-A16ED3401BEF}" dt="2019-08-06T08:50:16.362" v="1504" actId="20577"/>
          <ac:graphicFrameMkLst>
            <pc:docMk/>
            <pc:sldMk cId="2633744787" sldId="405"/>
            <ac:graphicFrameMk id="5" creationId="{C9052ED2-8C35-4CF4-A560-02BBEC60E7C1}"/>
          </ac:graphicFrameMkLst>
        </pc:graphicFrameChg>
      </pc:sldChg>
      <pc:sldChg chg="addSp delSp modSp add mod setBg">
        <pc:chgData name="bfjghod Goh" userId="17a83449cc180f75" providerId="LiveId" clId="{A749191F-18EE-A74D-8A9E-A16ED3401BEF}" dt="2019-08-06T08:36:46.463" v="1500" actId="20577"/>
        <pc:sldMkLst>
          <pc:docMk/>
          <pc:sldMk cId="2116358999" sldId="406"/>
        </pc:sldMkLst>
        <pc:spChg chg="mod">
          <ac:chgData name="bfjghod Goh" userId="17a83449cc180f75" providerId="LiveId" clId="{A749191F-18EE-A74D-8A9E-A16ED3401BEF}" dt="2019-07-13T02:24:44.129" v="887" actId="26606"/>
          <ac:spMkLst>
            <pc:docMk/>
            <pc:sldMk cId="2116358999" sldId="406"/>
            <ac:spMk id="2" creationId="{245D900C-0C47-FD46-BD7A-5AD82C3AD2AB}"/>
          </ac:spMkLst>
        </pc:spChg>
        <pc:spChg chg="del mod">
          <ac:chgData name="bfjghod Goh" userId="17a83449cc180f75" providerId="LiveId" clId="{A749191F-18EE-A74D-8A9E-A16ED3401BEF}" dt="2019-07-13T02:24:44.129" v="887" actId="26606"/>
          <ac:spMkLst>
            <pc:docMk/>
            <pc:sldMk cId="2116358999" sldId="406"/>
            <ac:spMk id="3" creationId="{67DD22B3-C499-054D-9D99-B78EEB943CC1}"/>
          </ac:spMkLst>
        </pc:spChg>
        <pc:spChg chg="add">
          <ac:chgData name="bfjghod Goh" userId="17a83449cc180f75" providerId="LiveId" clId="{A749191F-18EE-A74D-8A9E-A16ED3401BEF}" dt="2019-07-13T02:24:44.129" v="887" actId="26606"/>
          <ac:spMkLst>
            <pc:docMk/>
            <pc:sldMk cId="2116358999" sldId="406"/>
            <ac:spMk id="10" creationId="{46C2E80F-49A6-4372-B103-219D417A55ED}"/>
          </ac:spMkLst>
        </pc:spChg>
        <pc:graphicFrameChg chg="add mod">
          <ac:chgData name="bfjghod Goh" userId="17a83449cc180f75" providerId="LiveId" clId="{A749191F-18EE-A74D-8A9E-A16ED3401BEF}" dt="2019-08-06T08:36:46.463" v="1500" actId="20577"/>
          <ac:graphicFrameMkLst>
            <pc:docMk/>
            <pc:sldMk cId="2116358999" sldId="406"/>
            <ac:graphicFrameMk id="5" creationId="{866EF553-BA6E-43C5-B8F1-7339EFFA1FCC}"/>
          </ac:graphicFrameMkLst>
        </pc:graphicFrameChg>
      </pc:sldChg>
      <pc:sldChg chg="addSp delSp modSp add mod setBg">
        <pc:chgData name="bfjghod Goh" userId="17a83449cc180f75" providerId="LiveId" clId="{A749191F-18EE-A74D-8A9E-A16ED3401BEF}" dt="2019-07-13T02:17:08.482" v="792" actId="20577"/>
        <pc:sldMkLst>
          <pc:docMk/>
          <pc:sldMk cId="236390366" sldId="407"/>
        </pc:sldMkLst>
        <pc:spChg chg="mod">
          <ac:chgData name="bfjghod Goh" userId="17a83449cc180f75" providerId="LiveId" clId="{A749191F-18EE-A74D-8A9E-A16ED3401BEF}" dt="2019-07-13T02:09:40.059" v="694" actId="26606"/>
          <ac:spMkLst>
            <pc:docMk/>
            <pc:sldMk cId="236390366" sldId="407"/>
            <ac:spMk id="2" creationId="{51777CEF-6756-B046-9B6C-1C46C403EF78}"/>
          </ac:spMkLst>
        </pc:spChg>
        <pc:spChg chg="del mod">
          <ac:chgData name="bfjghod Goh" userId="17a83449cc180f75" providerId="LiveId" clId="{A749191F-18EE-A74D-8A9E-A16ED3401BEF}" dt="2019-07-13T02:09:40.059" v="694" actId="26606"/>
          <ac:spMkLst>
            <pc:docMk/>
            <pc:sldMk cId="236390366" sldId="407"/>
            <ac:spMk id="3" creationId="{1B19AD44-5C46-F941-81A9-7C5016B3011A}"/>
          </ac:spMkLst>
        </pc:spChg>
        <pc:spChg chg="add">
          <ac:chgData name="bfjghod Goh" userId="17a83449cc180f75" providerId="LiveId" clId="{A749191F-18EE-A74D-8A9E-A16ED3401BEF}" dt="2019-07-13T02:09:40.059" v="694" actId="26606"/>
          <ac:spMkLst>
            <pc:docMk/>
            <pc:sldMk cId="236390366" sldId="407"/>
            <ac:spMk id="10" creationId="{46C2E80F-49A6-4372-B103-219D417A55ED}"/>
          </ac:spMkLst>
        </pc:spChg>
        <pc:graphicFrameChg chg="add mod">
          <ac:chgData name="bfjghod Goh" userId="17a83449cc180f75" providerId="LiveId" clId="{A749191F-18EE-A74D-8A9E-A16ED3401BEF}" dt="2019-07-13T02:17:08.482" v="792" actId="20577"/>
          <ac:graphicFrameMkLst>
            <pc:docMk/>
            <pc:sldMk cId="236390366" sldId="407"/>
            <ac:graphicFrameMk id="5" creationId="{CDF114D4-E8F2-4F64-B70E-8BA01E6402DB}"/>
          </ac:graphicFrameMkLst>
        </pc:graphicFrameChg>
      </pc:sldChg>
      <pc:sldChg chg="addSp delSp modSp add">
        <pc:chgData name="bfjghod Goh" userId="17a83449cc180f75" providerId="LiveId" clId="{A749191F-18EE-A74D-8A9E-A16ED3401BEF}" dt="2019-07-13T02:10:27.487" v="716" actId="962"/>
        <pc:sldMkLst>
          <pc:docMk/>
          <pc:sldMk cId="2158799768" sldId="408"/>
        </pc:sldMkLst>
        <pc:spChg chg="mod">
          <ac:chgData name="bfjghod Goh" userId="17a83449cc180f75" providerId="LiveId" clId="{A749191F-18EE-A74D-8A9E-A16ED3401BEF}" dt="2019-07-13T02:09:53.727" v="713" actId="20577"/>
          <ac:spMkLst>
            <pc:docMk/>
            <pc:sldMk cId="2158799768" sldId="408"/>
            <ac:spMk id="2" creationId="{B1CE32B8-5C5C-C649-B3FC-CE42B16C824D}"/>
          </ac:spMkLst>
        </pc:spChg>
        <pc:spChg chg="del">
          <ac:chgData name="bfjghod Goh" userId="17a83449cc180f75" providerId="LiveId" clId="{A749191F-18EE-A74D-8A9E-A16ED3401BEF}" dt="2019-07-13T02:10:25.917" v="714" actId="931"/>
          <ac:spMkLst>
            <pc:docMk/>
            <pc:sldMk cId="2158799768" sldId="408"/>
            <ac:spMk id="3" creationId="{88AD079E-8969-3646-B8A9-84FDA90F0EFB}"/>
          </ac:spMkLst>
        </pc:spChg>
        <pc:picChg chg="add mod">
          <ac:chgData name="bfjghod Goh" userId="17a83449cc180f75" providerId="LiveId" clId="{A749191F-18EE-A74D-8A9E-A16ED3401BEF}" dt="2019-07-13T02:10:27.487" v="716" actId="962"/>
          <ac:picMkLst>
            <pc:docMk/>
            <pc:sldMk cId="2158799768" sldId="408"/>
            <ac:picMk id="5" creationId="{ACB9A11E-B12B-024A-BDE6-53CB173C92B5}"/>
          </ac:picMkLst>
        </pc:picChg>
      </pc:sldChg>
      <pc:sldChg chg="addSp delSp modSp add mod setBg">
        <pc:chgData name="bfjghod Goh" userId="17a83449cc180f75" providerId="LiveId" clId="{A749191F-18EE-A74D-8A9E-A16ED3401BEF}" dt="2019-07-13T02:22:35.809" v="830" actId="26606"/>
        <pc:sldMkLst>
          <pc:docMk/>
          <pc:sldMk cId="529435588" sldId="409"/>
        </pc:sldMkLst>
        <pc:spChg chg="mod">
          <ac:chgData name="bfjghod Goh" userId="17a83449cc180f75" providerId="LiveId" clId="{A749191F-18EE-A74D-8A9E-A16ED3401BEF}" dt="2019-07-13T02:22:35.809" v="830" actId="26606"/>
          <ac:spMkLst>
            <pc:docMk/>
            <pc:sldMk cId="529435588" sldId="409"/>
            <ac:spMk id="2" creationId="{2EF04949-B378-584B-9FE1-15124CF13812}"/>
          </ac:spMkLst>
        </pc:spChg>
        <pc:spChg chg="del mod">
          <ac:chgData name="bfjghod Goh" userId="17a83449cc180f75" providerId="LiveId" clId="{A749191F-18EE-A74D-8A9E-A16ED3401BEF}" dt="2019-07-13T02:22:35.809" v="830" actId="26606"/>
          <ac:spMkLst>
            <pc:docMk/>
            <pc:sldMk cId="529435588" sldId="409"/>
            <ac:spMk id="3" creationId="{FC531F7E-F63C-B847-B2CB-01E42A80C729}"/>
          </ac:spMkLst>
        </pc:spChg>
        <pc:spChg chg="add">
          <ac:chgData name="bfjghod Goh" userId="17a83449cc180f75" providerId="LiveId" clId="{A749191F-18EE-A74D-8A9E-A16ED3401BEF}" dt="2019-07-13T02:22:35.809" v="830" actId="26606"/>
          <ac:spMkLst>
            <pc:docMk/>
            <pc:sldMk cId="529435588" sldId="409"/>
            <ac:spMk id="10" creationId="{46C2E80F-49A6-4372-B103-219D417A55ED}"/>
          </ac:spMkLst>
        </pc:spChg>
        <pc:graphicFrameChg chg="add">
          <ac:chgData name="bfjghod Goh" userId="17a83449cc180f75" providerId="LiveId" clId="{A749191F-18EE-A74D-8A9E-A16ED3401BEF}" dt="2019-07-13T02:22:35.809" v="830" actId="26606"/>
          <ac:graphicFrameMkLst>
            <pc:docMk/>
            <pc:sldMk cId="529435588" sldId="409"/>
            <ac:graphicFrameMk id="5" creationId="{1BF4AEBE-F3AB-4342-8255-8479D8DDCDA5}"/>
          </ac:graphicFrameMkLst>
        </pc:graphicFrameChg>
      </pc:sldChg>
      <pc:sldChg chg="addSp delSp modSp add mod setBg">
        <pc:chgData name="bfjghod Goh" userId="17a83449cc180f75" providerId="LiveId" clId="{A749191F-18EE-A74D-8A9E-A16ED3401BEF}" dt="2019-07-13T02:22:39.402" v="831" actId="26606"/>
        <pc:sldMkLst>
          <pc:docMk/>
          <pc:sldMk cId="3583581671" sldId="410"/>
        </pc:sldMkLst>
        <pc:spChg chg="mod">
          <ac:chgData name="bfjghod Goh" userId="17a83449cc180f75" providerId="LiveId" clId="{A749191F-18EE-A74D-8A9E-A16ED3401BEF}" dt="2019-07-13T02:22:39.402" v="831" actId="26606"/>
          <ac:spMkLst>
            <pc:docMk/>
            <pc:sldMk cId="3583581671" sldId="410"/>
            <ac:spMk id="2" creationId="{63F619E8-0F53-3D4C-A594-DF6018EFE0E2}"/>
          </ac:spMkLst>
        </pc:spChg>
        <pc:spChg chg="del mod">
          <ac:chgData name="bfjghod Goh" userId="17a83449cc180f75" providerId="LiveId" clId="{A749191F-18EE-A74D-8A9E-A16ED3401BEF}" dt="2019-07-13T02:22:39.402" v="831" actId="26606"/>
          <ac:spMkLst>
            <pc:docMk/>
            <pc:sldMk cId="3583581671" sldId="410"/>
            <ac:spMk id="3" creationId="{EA7420FE-EBC0-3343-9B76-1B471153865F}"/>
          </ac:spMkLst>
        </pc:spChg>
        <pc:spChg chg="add">
          <ac:chgData name="bfjghod Goh" userId="17a83449cc180f75" providerId="LiveId" clId="{A749191F-18EE-A74D-8A9E-A16ED3401BEF}" dt="2019-07-13T02:22:39.402" v="831" actId="26606"/>
          <ac:spMkLst>
            <pc:docMk/>
            <pc:sldMk cId="3583581671" sldId="410"/>
            <ac:spMk id="10" creationId="{BE95D989-81FA-4BAD-9AD5-E46CEDA91B36}"/>
          </ac:spMkLst>
        </pc:spChg>
        <pc:spChg chg="add">
          <ac:chgData name="bfjghod Goh" userId="17a83449cc180f75" providerId="LiveId" clId="{A749191F-18EE-A74D-8A9E-A16ED3401BEF}" dt="2019-07-13T02:22:39.402" v="831" actId="26606"/>
          <ac:spMkLst>
            <pc:docMk/>
            <pc:sldMk cId="3583581671" sldId="410"/>
            <ac:spMk id="12" creationId="{156189E5-8A3E-4CFD-B71B-CCD0F8495E56}"/>
          </ac:spMkLst>
        </pc:spChg>
        <pc:graphicFrameChg chg="add">
          <ac:chgData name="bfjghod Goh" userId="17a83449cc180f75" providerId="LiveId" clId="{A749191F-18EE-A74D-8A9E-A16ED3401BEF}" dt="2019-07-13T02:22:39.402" v="831" actId="26606"/>
          <ac:graphicFrameMkLst>
            <pc:docMk/>
            <pc:sldMk cId="3583581671" sldId="410"/>
            <ac:graphicFrameMk id="5" creationId="{E407C06D-DFA7-4050-B466-CB6F6D198C77}"/>
          </ac:graphicFrameMkLst>
        </pc:graphicFrameChg>
      </pc:sldChg>
      <pc:sldChg chg="addSp delSp modSp add mod setBg">
        <pc:chgData name="bfjghod Goh" userId="17a83449cc180f75" providerId="LiveId" clId="{A749191F-18EE-A74D-8A9E-A16ED3401BEF}" dt="2019-07-13T02:22:43.632" v="832" actId="26606"/>
        <pc:sldMkLst>
          <pc:docMk/>
          <pc:sldMk cId="3176925123" sldId="411"/>
        </pc:sldMkLst>
        <pc:spChg chg="mod">
          <ac:chgData name="bfjghod Goh" userId="17a83449cc180f75" providerId="LiveId" clId="{A749191F-18EE-A74D-8A9E-A16ED3401BEF}" dt="2019-07-13T02:22:43.632" v="832" actId="26606"/>
          <ac:spMkLst>
            <pc:docMk/>
            <pc:sldMk cId="3176925123" sldId="411"/>
            <ac:spMk id="2" creationId="{B344085B-9138-D84E-B1D7-615DBF87F369}"/>
          </ac:spMkLst>
        </pc:spChg>
        <pc:spChg chg="del mod">
          <ac:chgData name="bfjghod Goh" userId="17a83449cc180f75" providerId="LiveId" clId="{A749191F-18EE-A74D-8A9E-A16ED3401BEF}" dt="2019-07-13T02:22:43.632" v="832" actId="26606"/>
          <ac:spMkLst>
            <pc:docMk/>
            <pc:sldMk cId="3176925123" sldId="411"/>
            <ac:spMk id="3" creationId="{0699A7C1-6B2B-534C-BB18-76C862B88F89}"/>
          </ac:spMkLst>
        </pc:spChg>
        <pc:spChg chg="add">
          <ac:chgData name="bfjghod Goh" userId="17a83449cc180f75" providerId="LiveId" clId="{A749191F-18EE-A74D-8A9E-A16ED3401BEF}" dt="2019-07-13T02:22:43.632" v="832" actId="26606"/>
          <ac:spMkLst>
            <pc:docMk/>
            <pc:sldMk cId="3176925123" sldId="411"/>
            <ac:spMk id="10" creationId="{46C2E80F-49A6-4372-B103-219D417A55ED}"/>
          </ac:spMkLst>
        </pc:spChg>
        <pc:graphicFrameChg chg="add">
          <ac:chgData name="bfjghod Goh" userId="17a83449cc180f75" providerId="LiveId" clId="{A749191F-18EE-A74D-8A9E-A16ED3401BEF}" dt="2019-07-13T02:22:43.632" v="832" actId="26606"/>
          <ac:graphicFrameMkLst>
            <pc:docMk/>
            <pc:sldMk cId="3176925123" sldId="411"/>
            <ac:graphicFrameMk id="5" creationId="{6A284494-6146-422B-B036-23EAB0ECEF17}"/>
          </ac:graphicFrameMkLst>
        </pc:graphicFrameChg>
      </pc:sldChg>
      <pc:sldChg chg="addSp delSp modSp add mod setBg">
        <pc:chgData name="bfjghod Goh" userId="17a83449cc180f75" providerId="LiveId" clId="{A749191F-18EE-A74D-8A9E-A16ED3401BEF}" dt="2019-07-13T02:22:49.950" v="833" actId="26606"/>
        <pc:sldMkLst>
          <pc:docMk/>
          <pc:sldMk cId="357946332" sldId="412"/>
        </pc:sldMkLst>
        <pc:spChg chg="mod">
          <ac:chgData name="bfjghod Goh" userId="17a83449cc180f75" providerId="LiveId" clId="{A749191F-18EE-A74D-8A9E-A16ED3401BEF}" dt="2019-07-13T02:22:49.950" v="833" actId="26606"/>
          <ac:spMkLst>
            <pc:docMk/>
            <pc:sldMk cId="357946332" sldId="412"/>
            <ac:spMk id="2" creationId="{62EFF5B1-B9B3-9B42-B212-0448C4A484CE}"/>
          </ac:spMkLst>
        </pc:spChg>
        <pc:spChg chg="del mod">
          <ac:chgData name="bfjghod Goh" userId="17a83449cc180f75" providerId="LiveId" clId="{A749191F-18EE-A74D-8A9E-A16ED3401BEF}" dt="2019-07-13T02:22:49.950" v="833" actId="26606"/>
          <ac:spMkLst>
            <pc:docMk/>
            <pc:sldMk cId="357946332" sldId="412"/>
            <ac:spMk id="3" creationId="{809A3979-77E4-E44F-8E61-FEB024032DF3}"/>
          </ac:spMkLst>
        </pc:spChg>
        <pc:spChg chg="add">
          <ac:chgData name="bfjghod Goh" userId="17a83449cc180f75" providerId="LiveId" clId="{A749191F-18EE-A74D-8A9E-A16ED3401BEF}" dt="2019-07-13T02:22:49.950" v="833" actId="26606"/>
          <ac:spMkLst>
            <pc:docMk/>
            <pc:sldMk cId="357946332" sldId="412"/>
            <ac:spMk id="10" creationId="{46C2E80F-49A6-4372-B103-219D417A55ED}"/>
          </ac:spMkLst>
        </pc:spChg>
        <pc:graphicFrameChg chg="add">
          <ac:chgData name="bfjghod Goh" userId="17a83449cc180f75" providerId="LiveId" clId="{A749191F-18EE-A74D-8A9E-A16ED3401BEF}" dt="2019-07-13T02:22:49.950" v="833" actId="26606"/>
          <ac:graphicFrameMkLst>
            <pc:docMk/>
            <pc:sldMk cId="357946332" sldId="412"/>
            <ac:graphicFrameMk id="5" creationId="{D83003CC-BF1F-418B-BFE2-DDA820F9CE90}"/>
          </ac:graphicFrameMkLst>
        </pc:graphicFrameChg>
      </pc:sldChg>
      <pc:sldChg chg="addSp delSp modSp add mod setBg">
        <pc:chgData name="bfjghod Goh" userId="17a83449cc180f75" providerId="LiveId" clId="{A749191F-18EE-A74D-8A9E-A16ED3401BEF}" dt="2019-07-13T02:23:03.944" v="840" actId="26606"/>
        <pc:sldMkLst>
          <pc:docMk/>
          <pc:sldMk cId="2934201166" sldId="413"/>
        </pc:sldMkLst>
        <pc:spChg chg="mod">
          <ac:chgData name="bfjghod Goh" userId="17a83449cc180f75" providerId="LiveId" clId="{A749191F-18EE-A74D-8A9E-A16ED3401BEF}" dt="2019-07-13T02:23:03.944" v="840" actId="26606"/>
          <ac:spMkLst>
            <pc:docMk/>
            <pc:sldMk cId="2934201166" sldId="413"/>
            <ac:spMk id="2" creationId="{98825A59-D684-164F-8BE4-7D1032FEA733}"/>
          </ac:spMkLst>
        </pc:spChg>
        <pc:spChg chg="add del mod">
          <ac:chgData name="bfjghod Goh" userId="17a83449cc180f75" providerId="LiveId" clId="{A749191F-18EE-A74D-8A9E-A16ED3401BEF}" dt="2019-07-13T02:23:03.944" v="840" actId="26606"/>
          <ac:spMkLst>
            <pc:docMk/>
            <pc:sldMk cId="2934201166" sldId="413"/>
            <ac:spMk id="3" creationId="{82DF9BD5-283D-6E47-A1F8-A7A2B56C8FF5}"/>
          </ac:spMkLst>
        </pc:spChg>
        <pc:spChg chg="add del">
          <ac:chgData name="bfjghod Goh" userId="17a83449cc180f75" providerId="LiveId" clId="{A749191F-18EE-A74D-8A9E-A16ED3401BEF}" dt="2019-07-13T02:22:57.719" v="835" actId="26606"/>
          <ac:spMkLst>
            <pc:docMk/>
            <pc:sldMk cId="2934201166" sldId="413"/>
            <ac:spMk id="10" creationId="{46C2E80F-49A6-4372-B103-219D417A55ED}"/>
          </ac:spMkLst>
        </pc:spChg>
        <pc:spChg chg="add del">
          <ac:chgData name="bfjghod Goh" userId="17a83449cc180f75" providerId="LiveId" clId="{A749191F-18EE-A74D-8A9E-A16ED3401BEF}" dt="2019-07-13T02:23:01.985" v="837" actId="26606"/>
          <ac:spMkLst>
            <pc:docMk/>
            <pc:sldMk cId="2934201166" sldId="413"/>
            <ac:spMk id="12" creationId="{46C2E80F-49A6-4372-B103-219D417A55ED}"/>
          </ac:spMkLst>
        </pc:spChg>
        <pc:spChg chg="add del">
          <ac:chgData name="bfjghod Goh" userId="17a83449cc180f75" providerId="LiveId" clId="{A749191F-18EE-A74D-8A9E-A16ED3401BEF}" dt="2019-07-13T02:23:03.907" v="839" actId="26606"/>
          <ac:spMkLst>
            <pc:docMk/>
            <pc:sldMk cId="2934201166" sldId="413"/>
            <ac:spMk id="15" creationId="{46C2E80F-49A6-4372-B103-219D417A55ED}"/>
          </ac:spMkLst>
        </pc:spChg>
        <pc:spChg chg="add">
          <ac:chgData name="bfjghod Goh" userId="17a83449cc180f75" providerId="LiveId" clId="{A749191F-18EE-A74D-8A9E-A16ED3401BEF}" dt="2019-07-13T02:23:03.944" v="840" actId="26606"/>
          <ac:spMkLst>
            <pc:docMk/>
            <pc:sldMk cId="2934201166" sldId="413"/>
            <ac:spMk id="18" creationId="{46C2E80F-49A6-4372-B103-219D417A55ED}"/>
          </ac:spMkLst>
        </pc:spChg>
        <pc:graphicFrameChg chg="add del">
          <ac:chgData name="bfjghod Goh" userId="17a83449cc180f75" providerId="LiveId" clId="{A749191F-18EE-A74D-8A9E-A16ED3401BEF}" dt="2019-07-13T02:22:57.719" v="835" actId="26606"/>
          <ac:graphicFrameMkLst>
            <pc:docMk/>
            <pc:sldMk cId="2934201166" sldId="413"/>
            <ac:graphicFrameMk id="5" creationId="{6B064602-BEF0-4B5D-9C0A-C0E522EC7157}"/>
          </ac:graphicFrameMkLst>
        </pc:graphicFrameChg>
        <pc:graphicFrameChg chg="add del">
          <ac:chgData name="bfjghod Goh" userId="17a83449cc180f75" providerId="LiveId" clId="{A749191F-18EE-A74D-8A9E-A16ED3401BEF}" dt="2019-07-13T02:23:01.985" v="837" actId="26606"/>
          <ac:graphicFrameMkLst>
            <pc:docMk/>
            <pc:sldMk cId="2934201166" sldId="413"/>
            <ac:graphicFrameMk id="13" creationId="{960FA95D-F8FC-4FDC-92BD-407DF9059668}"/>
          </ac:graphicFrameMkLst>
        </pc:graphicFrameChg>
        <pc:graphicFrameChg chg="add del">
          <ac:chgData name="bfjghod Goh" userId="17a83449cc180f75" providerId="LiveId" clId="{A749191F-18EE-A74D-8A9E-A16ED3401BEF}" dt="2019-07-13T02:23:03.907" v="839" actId="26606"/>
          <ac:graphicFrameMkLst>
            <pc:docMk/>
            <pc:sldMk cId="2934201166" sldId="413"/>
            <ac:graphicFrameMk id="16" creationId="{6B064602-BEF0-4B5D-9C0A-C0E522EC7157}"/>
          </ac:graphicFrameMkLst>
        </pc:graphicFrameChg>
        <pc:graphicFrameChg chg="add">
          <ac:chgData name="bfjghod Goh" userId="17a83449cc180f75" providerId="LiveId" clId="{A749191F-18EE-A74D-8A9E-A16ED3401BEF}" dt="2019-07-13T02:23:03.944" v="840" actId="26606"/>
          <ac:graphicFrameMkLst>
            <pc:docMk/>
            <pc:sldMk cId="2934201166" sldId="413"/>
            <ac:graphicFrameMk id="19" creationId="{960FA95D-F8FC-4FDC-92BD-407DF9059668}"/>
          </ac:graphicFrameMkLst>
        </pc:graphicFrameChg>
      </pc:sldChg>
      <pc:sldChg chg="addSp delSp modSp add mod setBg">
        <pc:chgData name="bfjghod Goh" userId="17a83449cc180f75" providerId="LiveId" clId="{A749191F-18EE-A74D-8A9E-A16ED3401BEF}" dt="2019-07-13T02:23:08.358" v="841" actId="26606"/>
        <pc:sldMkLst>
          <pc:docMk/>
          <pc:sldMk cId="3257624250" sldId="414"/>
        </pc:sldMkLst>
        <pc:spChg chg="mod">
          <ac:chgData name="bfjghod Goh" userId="17a83449cc180f75" providerId="LiveId" clId="{A749191F-18EE-A74D-8A9E-A16ED3401BEF}" dt="2019-07-13T02:23:08.358" v="841" actId="26606"/>
          <ac:spMkLst>
            <pc:docMk/>
            <pc:sldMk cId="3257624250" sldId="414"/>
            <ac:spMk id="2" creationId="{1EC7BAD0-F800-A54E-A95F-DB4259E25300}"/>
          </ac:spMkLst>
        </pc:spChg>
        <pc:spChg chg="del mod">
          <ac:chgData name="bfjghod Goh" userId="17a83449cc180f75" providerId="LiveId" clId="{A749191F-18EE-A74D-8A9E-A16ED3401BEF}" dt="2019-07-13T02:23:08.358" v="841" actId="26606"/>
          <ac:spMkLst>
            <pc:docMk/>
            <pc:sldMk cId="3257624250" sldId="414"/>
            <ac:spMk id="3" creationId="{85BC28BF-51F0-E842-AA22-D52875826750}"/>
          </ac:spMkLst>
        </pc:spChg>
        <pc:spChg chg="add">
          <ac:chgData name="bfjghod Goh" userId="17a83449cc180f75" providerId="LiveId" clId="{A749191F-18EE-A74D-8A9E-A16ED3401BEF}" dt="2019-07-13T02:23:08.358" v="841" actId="26606"/>
          <ac:spMkLst>
            <pc:docMk/>
            <pc:sldMk cId="3257624250" sldId="414"/>
            <ac:spMk id="10" creationId="{46C2E80F-49A6-4372-B103-219D417A55ED}"/>
          </ac:spMkLst>
        </pc:spChg>
        <pc:graphicFrameChg chg="add">
          <ac:chgData name="bfjghod Goh" userId="17a83449cc180f75" providerId="LiveId" clId="{A749191F-18EE-A74D-8A9E-A16ED3401BEF}" dt="2019-07-13T02:23:08.358" v="841" actId="26606"/>
          <ac:graphicFrameMkLst>
            <pc:docMk/>
            <pc:sldMk cId="3257624250" sldId="414"/>
            <ac:graphicFrameMk id="5" creationId="{2D889708-BC9B-4670-A787-5FC67E2B3F7C}"/>
          </ac:graphicFrameMkLst>
        </pc:graphicFrameChg>
      </pc:sldChg>
      <pc:sldChg chg="addSp delSp modSp add mod setBg">
        <pc:chgData name="bfjghod Goh" userId="17a83449cc180f75" providerId="LiveId" clId="{A749191F-18EE-A74D-8A9E-A16ED3401BEF}" dt="2019-07-13T02:25:30.615" v="925" actId="26606"/>
        <pc:sldMkLst>
          <pc:docMk/>
          <pc:sldMk cId="3665317279" sldId="415"/>
        </pc:sldMkLst>
        <pc:spChg chg="mod">
          <ac:chgData name="bfjghod Goh" userId="17a83449cc180f75" providerId="LiveId" clId="{A749191F-18EE-A74D-8A9E-A16ED3401BEF}" dt="2019-07-13T02:25:30.615" v="925" actId="26606"/>
          <ac:spMkLst>
            <pc:docMk/>
            <pc:sldMk cId="3665317279" sldId="415"/>
            <ac:spMk id="2" creationId="{B838BD11-BFFB-7E45-98FA-942DB45F63B4}"/>
          </ac:spMkLst>
        </pc:spChg>
        <pc:spChg chg="add del mod">
          <ac:chgData name="bfjghod Goh" userId="17a83449cc180f75" providerId="LiveId" clId="{A749191F-18EE-A74D-8A9E-A16ED3401BEF}" dt="2019-07-13T02:25:30.615" v="925" actId="26606"/>
          <ac:spMkLst>
            <pc:docMk/>
            <pc:sldMk cId="3665317279" sldId="415"/>
            <ac:spMk id="3" creationId="{479143D6-89FB-E943-B637-D7FD9A497F87}"/>
          </ac:spMkLst>
        </pc:spChg>
        <pc:spChg chg="add del">
          <ac:chgData name="bfjghod Goh" userId="17a83449cc180f75" providerId="LiveId" clId="{A749191F-18EE-A74D-8A9E-A16ED3401BEF}" dt="2019-07-13T02:25:30.574" v="924" actId="26606"/>
          <ac:spMkLst>
            <pc:docMk/>
            <pc:sldMk cId="3665317279" sldId="415"/>
            <ac:spMk id="10" creationId="{46C2E80F-49A6-4372-B103-219D417A55ED}"/>
          </ac:spMkLst>
        </pc:spChg>
        <pc:spChg chg="add">
          <ac:chgData name="bfjghod Goh" userId="17a83449cc180f75" providerId="LiveId" clId="{A749191F-18EE-A74D-8A9E-A16ED3401BEF}" dt="2019-07-13T02:25:30.615" v="925" actId="26606"/>
          <ac:spMkLst>
            <pc:docMk/>
            <pc:sldMk cId="3665317279" sldId="415"/>
            <ac:spMk id="12" creationId="{46C2E80F-49A6-4372-B103-219D417A55ED}"/>
          </ac:spMkLst>
        </pc:spChg>
        <pc:graphicFrameChg chg="add del">
          <ac:chgData name="bfjghod Goh" userId="17a83449cc180f75" providerId="LiveId" clId="{A749191F-18EE-A74D-8A9E-A16ED3401BEF}" dt="2019-07-13T02:25:30.574" v="924" actId="26606"/>
          <ac:graphicFrameMkLst>
            <pc:docMk/>
            <pc:sldMk cId="3665317279" sldId="415"/>
            <ac:graphicFrameMk id="5" creationId="{8A25F5E2-F4CA-438A-ADDC-B26A59CB63A1}"/>
          </ac:graphicFrameMkLst>
        </pc:graphicFrameChg>
        <pc:graphicFrameChg chg="add">
          <ac:chgData name="bfjghod Goh" userId="17a83449cc180f75" providerId="LiveId" clId="{A749191F-18EE-A74D-8A9E-A16ED3401BEF}" dt="2019-07-13T02:25:30.615" v="925" actId="26606"/>
          <ac:graphicFrameMkLst>
            <pc:docMk/>
            <pc:sldMk cId="3665317279" sldId="415"/>
            <ac:graphicFrameMk id="13" creationId="{131FF5EB-E1EA-428F-A2F2-24ED9D75CC9A}"/>
          </ac:graphicFrameMkLst>
        </pc:graphicFrameChg>
      </pc:sldChg>
      <pc:sldChg chg="addSp delSp modSp add mod setBg">
        <pc:chgData name="bfjghod Goh" userId="17a83449cc180f75" providerId="LiveId" clId="{A749191F-18EE-A74D-8A9E-A16ED3401BEF}" dt="2019-07-13T02:28:09.015" v="1153" actId="26606"/>
        <pc:sldMkLst>
          <pc:docMk/>
          <pc:sldMk cId="4284451358" sldId="416"/>
        </pc:sldMkLst>
        <pc:spChg chg="mod">
          <ac:chgData name="bfjghod Goh" userId="17a83449cc180f75" providerId="LiveId" clId="{A749191F-18EE-A74D-8A9E-A16ED3401BEF}" dt="2019-07-13T02:28:09.015" v="1153" actId="26606"/>
          <ac:spMkLst>
            <pc:docMk/>
            <pc:sldMk cId="4284451358" sldId="416"/>
            <ac:spMk id="2" creationId="{B7C50968-3E90-7843-B571-138CCF0679DB}"/>
          </ac:spMkLst>
        </pc:spChg>
        <pc:spChg chg="del mod">
          <ac:chgData name="bfjghod Goh" userId="17a83449cc180f75" providerId="LiveId" clId="{A749191F-18EE-A74D-8A9E-A16ED3401BEF}" dt="2019-07-13T02:28:09.015" v="1153" actId="26606"/>
          <ac:spMkLst>
            <pc:docMk/>
            <pc:sldMk cId="4284451358" sldId="416"/>
            <ac:spMk id="3" creationId="{33791DB3-CD0C-3C40-89C3-A7F0A0B7FFED}"/>
          </ac:spMkLst>
        </pc:spChg>
        <pc:spChg chg="add">
          <ac:chgData name="bfjghod Goh" userId="17a83449cc180f75" providerId="LiveId" clId="{A749191F-18EE-A74D-8A9E-A16ED3401BEF}" dt="2019-07-13T02:28:09.015" v="1153" actId="26606"/>
          <ac:spMkLst>
            <pc:docMk/>
            <pc:sldMk cId="4284451358" sldId="416"/>
            <ac:spMk id="10" creationId="{46C2E80F-49A6-4372-B103-219D417A55ED}"/>
          </ac:spMkLst>
        </pc:spChg>
        <pc:graphicFrameChg chg="add">
          <ac:chgData name="bfjghod Goh" userId="17a83449cc180f75" providerId="LiveId" clId="{A749191F-18EE-A74D-8A9E-A16ED3401BEF}" dt="2019-07-13T02:28:09.015" v="1153" actId="26606"/>
          <ac:graphicFrameMkLst>
            <pc:docMk/>
            <pc:sldMk cId="4284451358" sldId="416"/>
            <ac:graphicFrameMk id="5" creationId="{9EADED1B-EC4C-4BF1-8D25-AA3C93D0FEE5}"/>
          </ac:graphicFrameMkLst>
        </pc:graphicFrameChg>
      </pc:sldChg>
      <pc:sldChg chg="addSp delSp modSp add mod setBg">
        <pc:chgData name="bfjghod Goh" userId="17a83449cc180f75" providerId="LiveId" clId="{A749191F-18EE-A74D-8A9E-A16ED3401BEF}" dt="2019-07-13T02:28:53.282" v="1243" actId="26606"/>
        <pc:sldMkLst>
          <pc:docMk/>
          <pc:sldMk cId="3740208741" sldId="417"/>
        </pc:sldMkLst>
        <pc:spChg chg="mod">
          <ac:chgData name="bfjghod Goh" userId="17a83449cc180f75" providerId="LiveId" clId="{A749191F-18EE-A74D-8A9E-A16ED3401BEF}" dt="2019-07-13T02:28:53.282" v="1243" actId="26606"/>
          <ac:spMkLst>
            <pc:docMk/>
            <pc:sldMk cId="3740208741" sldId="417"/>
            <ac:spMk id="2" creationId="{E92D320A-AC38-694C-B405-6EF77D1DD2D6}"/>
          </ac:spMkLst>
        </pc:spChg>
        <pc:spChg chg="del mod">
          <ac:chgData name="bfjghod Goh" userId="17a83449cc180f75" providerId="LiveId" clId="{A749191F-18EE-A74D-8A9E-A16ED3401BEF}" dt="2019-07-13T02:28:53.282" v="1243" actId="26606"/>
          <ac:spMkLst>
            <pc:docMk/>
            <pc:sldMk cId="3740208741" sldId="417"/>
            <ac:spMk id="3" creationId="{488094A5-ADF4-514B-859A-93482176C34B}"/>
          </ac:spMkLst>
        </pc:spChg>
        <pc:spChg chg="add">
          <ac:chgData name="bfjghod Goh" userId="17a83449cc180f75" providerId="LiveId" clId="{A749191F-18EE-A74D-8A9E-A16ED3401BEF}" dt="2019-07-13T02:28:53.282" v="1243" actId="26606"/>
          <ac:spMkLst>
            <pc:docMk/>
            <pc:sldMk cId="3740208741" sldId="417"/>
            <ac:spMk id="10" creationId="{46C2E80F-49A6-4372-B103-219D417A55ED}"/>
          </ac:spMkLst>
        </pc:spChg>
        <pc:graphicFrameChg chg="add">
          <ac:chgData name="bfjghod Goh" userId="17a83449cc180f75" providerId="LiveId" clId="{A749191F-18EE-A74D-8A9E-A16ED3401BEF}" dt="2019-07-13T02:28:53.282" v="1243" actId="26606"/>
          <ac:graphicFrameMkLst>
            <pc:docMk/>
            <pc:sldMk cId="3740208741" sldId="417"/>
            <ac:graphicFrameMk id="5" creationId="{F3D431DB-7A14-4CA9-B41B-DCC7C9D78541}"/>
          </ac:graphicFrameMkLst>
        </pc:graphicFrameChg>
      </pc:sldChg>
      <pc:sldChg chg="addSp delSp modSp add mod setBg">
        <pc:chgData name="bfjghod Goh" userId="17a83449cc180f75" providerId="LiveId" clId="{A749191F-18EE-A74D-8A9E-A16ED3401BEF}" dt="2019-07-13T02:32:35.700" v="1297" actId="26606"/>
        <pc:sldMkLst>
          <pc:docMk/>
          <pc:sldMk cId="2249562377" sldId="418"/>
        </pc:sldMkLst>
        <pc:spChg chg="mod">
          <ac:chgData name="bfjghod Goh" userId="17a83449cc180f75" providerId="LiveId" clId="{A749191F-18EE-A74D-8A9E-A16ED3401BEF}" dt="2019-07-13T02:32:35.700" v="1297" actId="26606"/>
          <ac:spMkLst>
            <pc:docMk/>
            <pc:sldMk cId="2249562377" sldId="418"/>
            <ac:spMk id="2" creationId="{0CE39969-B91B-3342-8490-3B2F1ABA1ACA}"/>
          </ac:spMkLst>
        </pc:spChg>
        <pc:spChg chg="del mod">
          <ac:chgData name="bfjghod Goh" userId="17a83449cc180f75" providerId="LiveId" clId="{A749191F-18EE-A74D-8A9E-A16ED3401BEF}" dt="2019-07-13T02:32:35.700" v="1297" actId="26606"/>
          <ac:spMkLst>
            <pc:docMk/>
            <pc:sldMk cId="2249562377" sldId="418"/>
            <ac:spMk id="3" creationId="{5F19A8AD-460D-6844-AC73-2B57A32F8324}"/>
          </ac:spMkLst>
        </pc:spChg>
        <pc:spChg chg="add">
          <ac:chgData name="bfjghod Goh" userId="17a83449cc180f75" providerId="LiveId" clId="{A749191F-18EE-A74D-8A9E-A16ED3401BEF}" dt="2019-07-13T02:32:35.700" v="1297" actId="26606"/>
          <ac:spMkLst>
            <pc:docMk/>
            <pc:sldMk cId="2249562377" sldId="418"/>
            <ac:spMk id="10" creationId="{46C2E80F-49A6-4372-B103-219D417A55ED}"/>
          </ac:spMkLst>
        </pc:spChg>
        <pc:graphicFrameChg chg="add">
          <ac:chgData name="bfjghod Goh" userId="17a83449cc180f75" providerId="LiveId" clId="{A749191F-18EE-A74D-8A9E-A16ED3401BEF}" dt="2019-07-13T02:32:35.700" v="1297" actId="26606"/>
          <ac:graphicFrameMkLst>
            <pc:docMk/>
            <pc:sldMk cId="2249562377" sldId="418"/>
            <ac:graphicFrameMk id="5" creationId="{93BE48F0-B39D-484C-9071-38E29AE0397B}"/>
          </ac:graphicFrameMkLst>
        </pc:graphicFrameChg>
      </pc:sldChg>
      <pc:sldChg chg="addSp modSp add mod setBg">
        <pc:chgData name="bfjghod Goh" userId="17a83449cc180f75" providerId="LiveId" clId="{A749191F-18EE-A74D-8A9E-A16ED3401BEF}" dt="2019-07-13T02:33:21.369" v="1343" actId="26606"/>
        <pc:sldMkLst>
          <pc:docMk/>
          <pc:sldMk cId="2867747925" sldId="419"/>
        </pc:sldMkLst>
        <pc:spChg chg="mod">
          <ac:chgData name="bfjghod Goh" userId="17a83449cc180f75" providerId="LiveId" clId="{A749191F-18EE-A74D-8A9E-A16ED3401BEF}" dt="2019-07-13T02:33:21.369" v="1343" actId="26606"/>
          <ac:spMkLst>
            <pc:docMk/>
            <pc:sldMk cId="2867747925" sldId="419"/>
            <ac:spMk id="2" creationId="{94CC02EE-E81E-9D40-ABFC-B1FBF3968B34}"/>
          </ac:spMkLst>
        </pc:spChg>
        <pc:spChg chg="mod">
          <ac:chgData name="bfjghod Goh" userId="17a83449cc180f75" providerId="LiveId" clId="{A749191F-18EE-A74D-8A9E-A16ED3401BEF}" dt="2019-07-13T02:33:21.369" v="1343" actId="26606"/>
          <ac:spMkLst>
            <pc:docMk/>
            <pc:sldMk cId="2867747925" sldId="419"/>
            <ac:spMk id="3" creationId="{539EED50-518B-1342-A63C-487C85FE933E}"/>
          </ac:spMkLst>
        </pc:spChg>
        <pc:spChg chg="add">
          <ac:chgData name="bfjghod Goh" userId="17a83449cc180f75" providerId="LiveId" clId="{A749191F-18EE-A74D-8A9E-A16ED3401BEF}" dt="2019-07-13T02:33:21.369" v="1343" actId="26606"/>
          <ac:spMkLst>
            <pc:docMk/>
            <pc:sldMk cId="2867747925" sldId="419"/>
            <ac:spMk id="10" creationId="{823AC064-BC96-4F32-8AE1-B2FD38754823}"/>
          </ac:spMkLst>
        </pc:spChg>
        <pc:picChg chg="add mod">
          <ac:chgData name="bfjghod Goh" userId="17a83449cc180f75" providerId="LiveId" clId="{A749191F-18EE-A74D-8A9E-A16ED3401BEF}" dt="2019-07-13T02:33:21.369" v="1343" actId="26606"/>
          <ac:picMkLst>
            <pc:docMk/>
            <pc:sldMk cId="2867747925" sldId="419"/>
            <ac:picMk id="4" creationId="{AC92EEA8-F33B-9D45-8964-F09C7287F469}"/>
          </ac:picMkLst>
        </pc:picChg>
        <pc:picChg chg="add mod">
          <ac:chgData name="bfjghod Goh" userId="17a83449cc180f75" providerId="LiveId" clId="{A749191F-18EE-A74D-8A9E-A16ED3401BEF}" dt="2019-07-13T02:33:21.369" v="1343" actId="26606"/>
          <ac:picMkLst>
            <pc:docMk/>
            <pc:sldMk cId="2867747925" sldId="419"/>
            <ac:picMk id="5" creationId="{806F823E-2E4C-AD45-B4F1-E9A7407F51BB}"/>
          </ac:picMkLst>
        </pc:picChg>
        <pc:cxnChg chg="add">
          <ac:chgData name="bfjghod Goh" userId="17a83449cc180f75" providerId="LiveId" clId="{A749191F-18EE-A74D-8A9E-A16ED3401BEF}" dt="2019-07-13T02:33:21.369" v="1343" actId="26606"/>
          <ac:cxnSpMkLst>
            <pc:docMk/>
            <pc:sldMk cId="2867747925" sldId="419"/>
            <ac:cxnSpMk id="12" creationId="{7E7C77BC-7138-40B1-A15B-20F57A494629}"/>
          </ac:cxnSpMkLst>
        </pc:cxnChg>
        <pc:cxnChg chg="add">
          <ac:chgData name="bfjghod Goh" userId="17a83449cc180f75" providerId="LiveId" clId="{A749191F-18EE-A74D-8A9E-A16ED3401BEF}" dt="2019-07-13T02:33:21.369" v="1343" actId="26606"/>
          <ac:cxnSpMkLst>
            <pc:docMk/>
            <pc:sldMk cId="2867747925" sldId="419"/>
            <ac:cxnSpMk id="14" creationId="{DB146403-F3D6-484B-B2ED-97F9565D0370}"/>
          </ac:cxnSpMkLst>
        </pc:cxnChg>
      </pc:sldChg>
      <pc:sldChg chg="addSp delSp modSp add mod setBg">
        <pc:chgData name="bfjghod Goh" userId="17a83449cc180f75" providerId="LiveId" clId="{A749191F-18EE-A74D-8A9E-A16ED3401BEF}" dt="2019-07-13T02:34:29.582" v="1353" actId="26606"/>
        <pc:sldMkLst>
          <pc:docMk/>
          <pc:sldMk cId="2814016997" sldId="420"/>
        </pc:sldMkLst>
        <pc:spChg chg="mod">
          <ac:chgData name="bfjghod Goh" userId="17a83449cc180f75" providerId="LiveId" clId="{A749191F-18EE-A74D-8A9E-A16ED3401BEF}" dt="2019-07-13T02:34:29.582" v="1353" actId="26606"/>
          <ac:spMkLst>
            <pc:docMk/>
            <pc:sldMk cId="2814016997" sldId="420"/>
            <ac:spMk id="2" creationId="{095E5786-9923-F045-A8E8-74997D98DE85}"/>
          </ac:spMkLst>
        </pc:spChg>
        <pc:spChg chg="del mod">
          <ac:chgData name="bfjghod Goh" userId="17a83449cc180f75" providerId="LiveId" clId="{A749191F-18EE-A74D-8A9E-A16ED3401BEF}" dt="2019-07-13T02:34:29.582" v="1353" actId="26606"/>
          <ac:spMkLst>
            <pc:docMk/>
            <pc:sldMk cId="2814016997" sldId="420"/>
            <ac:spMk id="3" creationId="{B3DBAD32-653E-B94B-8B82-F9E29454104C}"/>
          </ac:spMkLst>
        </pc:spChg>
        <pc:spChg chg="add">
          <ac:chgData name="bfjghod Goh" userId="17a83449cc180f75" providerId="LiveId" clId="{A749191F-18EE-A74D-8A9E-A16ED3401BEF}" dt="2019-07-13T02:34:29.582" v="1353" actId="26606"/>
          <ac:spMkLst>
            <pc:docMk/>
            <pc:sldMk cId="2814016997" sldId="420"/>
            <ac:spMk id="10" creationId="{46C2E80F-49A6-4372-B103-219D417A55ED}"/>
          </ac:spMkLst>
        </pc:spChg>
        <pc:graphicFrameChg chg="add">
          <ac:chgData name="bfjghod Goh" userId="17a83449cc180f75" providerId="LiveId" clId="{A749191F-18EE-A74D-8A9E-A16ED3401BEF}" dt="2019-07-13T02:34:29.582" v="1353" actId="26606"/>
          <ac:graphicFrameMkLst>
            <pc:docMk/>
            <pc:sldMk cId="2814016997" sldId="420"/>
            <ac:graphicFrameMk id="5" creationId="{3B2C4E2B-E7EF-439D-8E93-CDBCFB72CDA2}"/>
          </ac:graphicFrameMkLst>
        </pc:graphicFrameChg>
      </pc:sldChg>
      <pc:sldChg chg="addSp modSp add mod setBg">
        <pc:chgData name="bfjghod Goh" userId="17a83449cc180f75" providerId="LiveId" clId="{A749191F-18EE-A74D-8A9E-A16ED3401BEF}" dt="2019-07-13T02:35:09.800" v="1409" actId="26606"/>
        <pc:sldMkLst>
          <pc:docMk/>
          <pc:sldMk cId="2372718507" sldId="421"/>
        </pc:sldMkLst>
        <pc:spChg chg="mod">
          <ac:chgData name="bfjghod Goh" userId="17a83449cc180f75" providerId="LiveId" clId="{A749191F-18EE-A74D-8A9E-A16ED3401BEF}" dt="2019-07-13T02:35:09.800" v="1409" actId="26606"/>
          <ac:spMkLst>
            <pc:docMk/>
            <pc:sldMk cId="2372718507" sldId="421"/>
            <ac:spMk id="2" creationId="{DD3C35F1-420D-B144-9E90-1422CA5E80F9}"/>
          </ac:spMkLst>
        </pc:spChg>
        <pc:spChg chg="mod">
          <ac:chgData name="bfjghod Goh" userId="17a83449cc180f75" providerId="LiveId" clId="{A749191F-18EE-A74D-8A9E-A16ED3401BEF}" dt="2019-07-13T02:35:09.800" v="1409" actId="26606"/>
          <ac:spMkLst>
            <pc:docMk/>
            <pc:sldMk cId="2372718507" sldId="421"/>
            <ac:spMk id="3" creationId="{5C07A629-13F9-0C49-B71F-C2B39C1C9A4C}"/>
          </ac:spMkLst>
        </pc:spChg>
        <pc:spChg chg="add">
          <ac:chgData name="bfjghod Goh" userId="17a83449cc180f75" providerId="LiveId" clId="{A749191F-18EE-A74D-8A9E-A16ED3401BEF}" dt="2019-07-13T02:35:09.800" v="1409" actId="26606"/>
          <ac:spMkLst>
            <pc:docMk/>
            <pc:sldMk cId="2372718507" sldId="421"/>
            <ac:spMk id="10" creationId="{823AC064-BC96-4F32-8AE1-B2FD38754823}"/>
          </ac:spMkLst>
        </pc:spChg>
        <pc:picChg chg="add mod ord">
          <ac:chgData name="bfjghod Goh" userId="17a83449cc180f75" providerId="LiveId" clId="{A749191F-18EE-A74D-8A9E-A16ED3401BEF}" dt="2019-07-13T02:35:09.800" v="1409" actId="26606"/>
          <ac:picMkLst>
            <pc:docMk/>
            <pc:sldMk cId="2372718507" sldId="421"/>
            <ac:picMk id="4" creationId="{74F02794-752A-0C43-9CA6-D985554E138F}"/>
          </ac:picMkLst>
        </pc:picChg>
        <pc:picChg chg="add">
          <ac:chgData name="bfjghod Goh" userId="17a83449cc180f75" providerId="LiveId" clId="{A749191F-18EE-A74D-8A9E-A16ED3401BEF}" dt="2019-07-13T02:35:07.866" v="1408"/>
          <ac:picMkLst>
            <pc:docMk/>
            <pc:sldMk cId="2372718507" sldId="421"/>
            <ac:picMk id="5" creationId="{87724903-CF6A-0345-940F-3B9D4A44E802}"/>
          </ac:picMkLst>
        </pc:picChg>
        <pc:cxnChg chg="add">
          <ac:chgData name="bfjghod Goh" userId="17a83449cc180f75" providerId="LiveId" clId="{A749191F-18EE-A74D-8A9E-A16ED3401BEF}" dt="2019-07-13T02:35:09.800" v="1409" actId="26606"/>
          <ac:cxnSpMkLst>
            <pc:docMk/>
            <pc:sldMk cId="2372718507" sldId="421"/>
            <ac:cxnSpMk id="12" creationId="{7E7C77BC-7138-40B1-A15B-20F57A494629}"/>
          </ac:cxnSpMkLst>
        </pc:cxnChg>
        <pc:cxnChg chg="add">
          <ac:chgData name="bfjghod Goh" userId="17a83449cc180f75" providerId="LiveId" clId="{A749191F-18EE-A74D-8A9E-A16ED3401BEF}" dt="2019-07-13T02:35:09.800" v="1409" actId="26606"/>
          <ac:cxnSpMkLst>
            <pc:docMk/>
            <pc:sldMk cId="2372718507" sldId="421"/>
            <ac:cxnSpMk id="14" creationId="{DB146403-F3D6-484B-B2ED-97F9565D0370}"/>
          </ac:cxnSpMkLst>
        </pc:cxnChg>
      </pc:sldChg>
      <pc:sldChg chg="addSp delSp modSp add mod setBg">
        <pc:chgData name="bfjghod Goh" userId="17a83449cc180f75" providerId="LiveId" clId="{A749191F-18EE-A74D-8A9E-A16ED3401BEF}" dt="2019-07-13T02:35:43.582" v="1419" actId="26606"/>
        <pc:sldMkLst>
          <pc:docMk/>
          <pc:sldMk cId="4276730674" sldId="422"/>
        </pc:sldMkLst>
        <pc:spChg chg="mod">
          <ac:chgData name="bfjghod Goh" userId="17a83449cc180f75" providerId="LiveId" clId="{A749191F-18EE-A74D-8A9E-A16ED3401BEF}" dt="2019-07-13T02:35:43.582" v="1419" actId="26606"/>
          <ac:spMkLst>
            <pc:docMk/>
            <pc:sldMk cId="4276730674" sldId="422"/>
            <ac:spMk id="2" creationId="{F312F345-9DA1-1942-AE83-CF3484A1E88C}"/>
          </ac:spMkLst>
        </pc:spChg>
        <pc:spChg chg="del mod">
          <ac:chgData name="bfjghod Goh" userId="17a83449cc180f75" providerId="LiveId" clId="{A749191F-18EE-A74D-8A9E-A16ED3401BEF}" dt="2019-07-13T02:35:43.582" v="1419" actId="26606"/>
          <ac:spMkLst>
            <pc:docMk/>
            <pc:sldMk cId="4276730674" sldId="422"/>
            <ac:spMk id="3" creationId="{59CC35C0-683C-3641-ADDC-166371FD8AF6}"/>
          </ac:spMkLst>
        </pc:spChg>
        <pc:spChg chg="add">
          <ac:chgData name="bfjghod Goh" userId="17a83449cc180f75" providerId="LiveId" clId="{A749191F-18EE-A74D-8A9E-A16ED3401BEF}" dt="2019-07-13T02:35:43.582" v="1419" actId="26606"/>
          <ac:spMkLst>
            <pc:docMk/>
            <pc:sldMk cId="4276730674" sldId="422"/>
            <ac:spMk id="10" creationId="{46C2E80F-49A6-4372-B103-219D417A55ED}"/>
          </ac:spMkLst>
        </pc:spChg>
        <pc:graphicFrameChg chg="add">
          <ac:chgData name="bfjghod Goh" userId="17a83449cc180f75" providerId="LiveId" clId="{A749191F-18EE-A74D-8A9E-A16ED3401BEF}" dt="2019-07-13T02:35:43.582" v="1419" actId="26606"/>
          <ac:graphicFrameMkLst>
            <pc:docMk/>
            <pc:sldMk cId="4276730674" sldId="422"/>
            <ac:graphicFrameMk id="5" creationId="{A6BCDD6C-C708-4CD7-B844-7210A30CD0E1}"/>
          </ac:graphicFrameMkLst>
        </pc:graphicFrameChg>
      </pc:sldChg>
      <pc:sldChg chg="addSp delSp modSp add mod setBg">
        <pc:chgData name="bfjghod Goh" userId="17a83449cc180f75" providerId="LiveId" clId="{A749191F-18EE-A74D-8A9E-A16ED3401BEF}" dt="2019-07-13T02:36:47.552" v="1429" actId="26606"/>
        <pc:sldMkLst>
          <pc:docMk/>
          <pc:sldMk cId="1834362509" sldId="423"/>
        </pc:sldMkLst>
        <pc:spChg chg="mod">
          <ac:chgData name="bfjghod Goh" userId="17a83449cc180f75" providerId="LiveId" clId="{A749191F-18EE-A74D-8A9E-A16ED3401BEF}" dt="2019-07-13T02:36:47.552" v="1429" actId="26606"/>
          <ac:spMkLst>
            <pc:docMk/>
            <pc:sldMk cId="1834362509" sldId="423"/>
            <ac:spMk id="2" creationId="{410148CE-497C-C842-A353-A85B9C516588}"/>
          </ac:spMkLst>
        </pc:spChg>
        <pc:spChg chg="del mod">
          <ac:chgData name="bfjghod Goh" userId="17a83449cc180f75" providerId="LiveId" clId="{A749191F-18EE-A74D-8A9E-A16ED3401BEF}" dt="2019-07-13T02:36:39.096" v="1428" actId="26606"/>
          <ac:spMkLst>
            <pc:docMk/>
            <pc:sldMk cId="1834362509" sldId="423"/>
            <ac:spMk id="3" creationId="{4D212C0D-B474-D445-B8B8-84419CE26294}"/>
          </ac:spMkLst>
        </pc:spChg>
        <pc:spChg chg="add del">
          <ac:chgData name="bfjghod Goh" userId="17a83449cc180f75" providerId="LiveId" clId="{A749191F-18EE-A74D-8A9E-A16ED3401BEF}" dt="2019-07-13T02:36:47.552" v="1429" actId="26606"/>
          <ac:spMkLst>
            <pc:docMk/>
            <pc:sldMk cId="1834362509" sldId="423"/>
            <ac:spMk id="10" creationId="{BE95D989-81FA-4BAD-9AD5-E46CEDA91B36}"/>
          </ac:spMkLst>
        </pc:spChg>
        <pc:spChg chg="add del">
          <ac:chgData name="bfjghod Goh" userId="17a83449cc180f75" providerId="LiveId" clId="{A749191F-18EE-A74D-8A9E-A16ED3401BEF}" dt="2019-07-13T02:36:47.552" v="1429" actId="26606"/>
          <ac:spMkLst>
            <pc:docMk/>
            <pc:sldMk cId="1834362509" sldId="423"/>
            <ac:spMk id="12" creationId="{156189E5-8A3E-4CFD-B71B-CCD0F8495E56}"/>
          </ac:spMkLst>
        </pc:spChg>
        <pc:spChg chg="add">
          <ac:chgData name="bfjghod Goh" userId="17a83449cc180f75" providerId="LiveId" clId="{A749191F-18EE-A74D-8A9E-A16ED3401BEF}" dt="2019-07-13T02:36:47.552" v="1429" actId="26606"/>
          <ac:spMkLst>
            <pc:docMk/>
            <pc:sldMk cId="1834362509" sldId="423"/>
            <ac:spMk id="17" creationId="{46C2E80F-49A6-4372-B103-219D417A55ED}"/>
          </ac:spMkLst>
        </pc:spChg>
        <pc:graphicFrameChg chg="add mod modGraphic">
          <ac:chgData name="bfjghod Goh" userId="17a83449cc180f75" providerId="LiveId" clId="{A749191F-18EE-A74D-8A9E-A16ED3401BEF}" dt="2019-07-13T02:36:47.552" v="1429" actId="26606"/>
          <ac:graphicFrameMkLst>
            <pc:docMk/>
            <pc:sldMk cId="1834362509" sldId="423"/>
            <ac:graphicFrameMk id="5" creationId="{CA55D702-5BE3-46D9-8E4F-C01409483892}"/>
          </ac:graphicFrameMkLst>
        </pc:graphicFrameChg>
      </pc:sldChg>
      <pc:sldChg chg="addSp delSp modSp add mod setBg">
        <pc:chgData name="bfjghod Goh" userId="17a83449cc180f75" providerId="LiveId" clId="{A749191F-18EE-A74D-8A9E-A16ED3401BEF}" dt="2019-07-13T02:38:55.551" v="1496" actId="26606"/>
        <pc:sldMkLst>
          <pc:docMk/>
          <pc:sldMk cId="1658844118" sldId="424"/>
        </pc:sldMkLst>
        <pc:spChg chg="mod">
          <ac:chgData name="bfjghod Goh" userId="17a83449cc180f75" providerId="LiveId" clId="{A749191F-18EE-A74D-8A9E-A16ED3401BEF}" dt="2019-07-13T02:38:55.551" v="1496" actId="26606"/>
          <ac:spMkLst>
            <pc:docMk/>
            <pc:sldMk cId="1658844118" sldId="424"/>
            <ac:spMk id="2" creationId="{91FD2E9C-085C-C041-BE74-4300BF63F59B}"/>
          </ac:spMkLst>
        </pc:spChg>
        <pc:spChg chg="del mod">
          <ac:chgData name="bfjghod Goh" userId="17a83449cc180f75" providerId="LiveId" clId="{A749191F-18EE-A74D-8A9E-A16ED3401BEF}" dt="2019-07-13T02:38:55.551" v="1496" actId="26606"/>
          <ac:spMkLst>
            <pc:docMk/>
            <pc:sldMk cId="1658844118" sldId="424"/>
            <ac:spMk id="3" creationId="{2646726A-B1CA-C844-A183-60ED4787E4CF}"/>
          </ac:spMkLst>
        </pc:spChg>
        <pc:spChg chg="add">
          <ac:chgData name="bfjghod Goh" userId="17a83449cc180f75" providerId="LiveId" clId="{A749191F-18EE-A74D-8A9E-A16ED3401BEF}" dt="2019-07-13T02:38:55.551" v="1496" actId="26606"/>
          <ac:spMkLst>
            <pc:docMk/>
            <pc:sldMk cId="1658844118" sldId="424"/>
            <ac:spMk id="10" creationId="{46C2E80F-49A6-4372-B103-219D417A55ED}"/>
          </ac:spMkLst>
        </pc:spChg>
        <pc:graphicFrameChg chg="add">
          <ac:chgData name="bfjghod Goh" userId="17a83449cc180f75" providerId="LiveId" clId="{A749191F-18EE-A74D-8A9E-A16ED3401BEF}" dt="2019-07-13T02:38:55.551" v="1496" actId="26606"/>
          <ac:graphicFrameMkLst>
            <pc:docMk/>
            <pc:sldMk cId="1658844118" sldId="424"/>
            <ac:graphicFrameMk id="5" creationId="{EC536433-E1D2-4042-84CE-0DFB9FF776B3}"/>
          </ac:graphicFrameMkLst>
        </pc:graphicFrame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diagrams/_rels/data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svg"/><Relationship Id="rId1" Type="http://schemas.openxmlformats.org/officeDocument/2006/relationships/image" Target="../media/image90.png"/><Relationship Id="rId6" Type="http://schemas.openxmlformats.org/officeDocument/2006/relationships/image" Target="../media/image95.svg"/><Relationship Id="rId5" Type="http://schemas.openxmlformats.org/officeDocument/2006/relationships/image" Target="../media/image94.png"/><Relationship Id="rId4" Type="http://schemas.openxmlformats.org/officeDocument/2006/relationships/image" Target="../media/image93.svg"/></Relationships>
</file>

<file path=ppt/diagrams/_rels/data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42.png"/><Relationship Id="rId7" Type="http://schemas.openxmlformats.org/officeDocument/2006/relationships/image" Target="../media/image22.png"/><Relationship Id="rId2" Type="http://schemas.openxmlformats.org/officeDocument/2006/relationships/image" Target="../media/image100.svg"/><Relationship Id="rId1" Type="http://schemas.openxmlformats.org/officeDocument/2006/relationships/image" Target="../media/image99.png"/><Relationship Id="rId6" Type="http://schemas.openxmlformats.org/officeDocument/2006/relationships/image" Target="../media/image102.svg"/><Relationship Id="rId5" Type="http://schemas.openxmlformats.org/officeDocument/2006/relationships/image" Target="../media/image101.png"/><Relationship Id="rId4" Type="http://schemas.openxmlformats.org/officeDocument/2006/relationships/image" Target="../media/image43.svg"/></Relationships>
</file>

<file path=ppt/diagrams/_rels/data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svg"/><Relationship Id="rId1" Type="http://schemas.openxmlformats.org/officeDocument/2006/relationships/image" Target="../media/image105.png"/><Relationship Id="rId4" Type="http://schemas.openxmlformats.org/officeDocument/2006/relationships/image" Target="../media/image108.svg"/></Relationships>
</file>

<file path=ppt/diagrams/_rels/data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65.svg"/><Relationship Id="rId1" Type="http://schemas.openxmlformats.org/officeDocument/2006/relationships/image" Target="../media/image64.png"/><Relationship Id="rId6" Type="http://schemas.openxmlformats.org/officeDocument/2006/relationships/image" Target="../media/image114.svg"/><Relationship Id="rId5" Type="http://schemas.openxmlformats.org/officeDocument/2006/relationships/image" Target="../media/image113.png"/><Relationship Id="rId4" Type="http://schemas.openxmlformats.org/officeDocument/2006/relationships/image" Target="../media/image112.svg"/></Relationships>
</file>

<file path=ppt/diagrams/_rels/data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65.svg"/><Relationship Id="rId1" Type="http://schemas.openxmlformats.org/officeDocument/2006/relationships/image" Target="../media/image64.png"/><Relationship Id="rId4" Type="http://schemas.openxmlformats.org/officeDocument/2006/relationships/image" Target="../media/image119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diagrams/_rels/data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svg"/><Relationship Id="rId3" Type="http://schemas.openxmlformats.org/officeDocument/2006/relationships/image" Target="../media/image121.png"/><Relationship Id="rId7" Type="http://schemas.openxmlformats.org/officeDocument/2006/relationships/image" Target="../media/image125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124.svg"/><Relationship Id="rId5" Type="http://schemas.openxmlformats.org/officeDocument/2006/relationships/image" Target="../media/image123.png"/><Relationship Id="rId4" Type="http://schemas.openxmlformats.org/officeDocument/2006/relationships/image" Target="../media/image122.svg"/></Relationships>
</file>

<file path=ppt/diagrams/_rels/data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6" Type="http://schemas.openxmlformats.org/officeDocument/2006/relationships/image" Target="../media/image135.svg"/><Relationship Id="rId5" Type="http://schemas.openxmlformats.org/officeDocument/2006/relationships/image" Target="../media/image134.png"/><Relationship Id="rId4" Type="http://schemas.openxmlformats.org/officeDocument/2006/relationships/image" Target="../media/image133.svg"/></Relationships>
</file>

<file path=ppt/diagrams/_rels/data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133.svg"/></Relationships>
</file>

<file path=ppt/diagrams/_rels/data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svg"/><Relationship Id="rId1" Type="http://schemas.openxmlformats.org/officeDocument/2006/relationships/image" Target="../media/image139.png"/><Relationship Id="rId6" Type="http://schemas.openxmlformats.org/officeDocument/2006/relationships/image" Target="../media/image135.svg"/><Relationship Id="rId5" Type="http://schemas.openxmlformats.org/officeDocument/2006/relationships/image" Target="../media/image142.png"/><Relationship Id="rId4" Type="http://schemas.openxmlformats.org/officeDocument/2006/relationships/image" Target="../media/image133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svg"/><Relationship Id="rId1" Type="http://schemas.openxmlformats.org/officeDocument/2006/relationships/image" Target="../media/image28.png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31.sv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sv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12" Type="http://schemas.openxmlformats.org/officeDocument/2006/relationships/image" Target="../media/image19.svg"/><Relationship Id="rId2" Type="http://schemas.openxmlformats.org/officeDocument/2006/relationships/image" Target="../media/image23.svg"/><Relationship Id="rId1" Type="http://schemas.openxmlformats.org/officeDocument/2006/relationships/image" Target="../media/image22.png"/><Relationship Id="rId6" Type="http://schemas.openxmlformats.org/officeDocument/2006/relationships/image" Target="../media/image43.svg"/><Relationship Id="rId11" Type="http://schemas.openxmlformats.org/officeDocument/2006/relationships/image" Target="../media/image18.png"/><Relationship Id="rId5" Type="http://schemas.openxmlformats.org/officeDocument/2006/relationships/image" Target="../media/image42.png"/><Relationship Id="rId10" Type="http://schemas.openxmlformats.org/officeDocument/2006/relationships/image" Target="../media/image47.svg"/><Relationship Id="rId4" Type="http://schemas.openxmlformats.org/officeDocument/2006/relationships/image" Target="../media/image41.svg"/><Relationship Id="rId9" Type="http://schemas.openxmlformats.org/officeDocument/2006/relationships/image" Target="../media/image46.png"/></Relationships>
</file>

<file path=ppt/diagrams/_rels/data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svg"/><Relationship Id="rId13" Type="http://schemas.openxmlformats.org/officeDocument/2006/relationships/image" Target="../media/image64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12" Type="http://schemas.openxmlformats.org/officeDocument/2006/relationships/image" Target="../media/image63.svg"/><Relationship Id="rId2" Type="http://schemas.openxmlformats.org/officeDocument/2006/relationships/image" Target="../media/image53.svg"/><Relationship Id="rId1" Type="http://schemas.openxmlformats.org/officeDocument/2006/relationships/image" Target="../media/image52.png"/><Relationship Id="rId6" Type="http://schemas.openxmlformats.org/officeDocument/2006/relationships/image" Target="../media/image57.svg"/><Relationship Id="rId11" Type="http://schemas.openxmlformats.org/officeDocument/2006/relationships/image" Target="../media/image62.png"/><Relationship Id="rId5" Type="http://schemas.openxmlformats.org/officeDocument/2006/relationships/image" Target="../media/image56.png"/><Relationship Id="rId10" Type="http://schemas.openxmlformats.org/officeDocument/2006/relationships/image" Target="../media/image61.svg"/><Relationship Id="rId4" Type="http://schemas.openxmlformats.org/officeDocument/2006/relationships/image" Target="../media/image55.svg"/><Relationship Id="rId9" Type="http://schemas.openxmlformats.org/officeDocument/2006/relationships/image" Target="../media/image60.png"/><Relationship Id="rId14" Type="http://schemas.openxmlformats.org/officeDocument/2006/relationships/image" Target="../media/image65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12.png"/><Relationship Id="rId7" Type="http://schemas.openxmlformats.org/officeDocument/2006/relationships/image" Target="../media/image14.png"/><Relationship Id="rId2" Type="http://schemas.openxmlformats.org/officeDocument/2006/relationships/image" Target="../media/image2.svg"/><Relationship Id="rId1" Type="http://schemas.openxmlformats.org/officeDocument/2006/relationships/image" Target="../media/image11.png"/><Relationship Id="rId6" Type="http://schemas.openxmlformats.org/officeDocument/2006/relationships/image" Target="../media/image6.svg"/><Relationship Id="rId5" Type="http://schemas.openxmlformats.org/officeDocument/2006/relationships/image" Target="../media/image13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15.png"/></Relationships>
</file>

<file path=ppt/diagrams/_rels/drawing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1.svg"/><Relationship Id="rId1" Type="http://schemas.openxmlformats.org/officeDocument/2006/relationships/image" Target="../media/image96.png"/><Relationship Id="rId6" Type="http://schemas.openxmlformats.org/officeDocument/2006/relationships/image" Target="../media/image95.svg"/><Relationship Id="rId5" Type="http://schemas.openxmlformats.org/officeDocument/2006/relationships/image" Target="../media/image98.png"/><Relationship Id="rId4" Type="http://schemas.openxmlformats.org/officeDocument/2006/relationships/image" Target="../media/image93.svg"/></Relationships>
</file>

<file path=ppt/diagrams/_rels/drawing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49.png"/><Relationship Id="rId7" Type="http://schemas.openxmlformats.org/officeDocument/2006/relationships/image" Target="../media/image27.png"/><Relationship Id="rId2" Type="http://schemas.openxmlformats.org/officeDocument/2006/relationships/image" Target="../media/image100.svg"/><Relationship Id="rId1" Type="http://schemas.openxmlformats.org/officeDocument/2006/relationships/image" Target="../media/image103.png"/><Relationship Id="rId6" Type="http://schemas.openxmlformats.org/officeDocument/2006/relationships/image" Target="../media/image102.svg"/><Relationship Id="rId5" Type="http://schemas.openxmlformats.org/officeDocument/2006/relationships/image" Target="../media/image104.png"/><Relationship Id="rId4" Type="http://schemas.openxmlformats.org/officeDocument/2006/relationships/image" Target="../media/image43.svg"/></Relationships>
</file>

<file path=ppt/diagrams/_rels/drawing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6.svg"/><Relationship Id="rId1" Type="http://schemas.openxmlformats.org/officeDocument/2006/relationships/image" Target="../media/image109.png"/><Relationship Id="rId4" Type="http://schemas.openxmlformats.org/officeDocument/2006/relationships/image" Target="../media/image108.svg"/></Relationships>
</file>

<file path=ppt/diagrams/_rels/drawing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65.svg"/><Relationship Id="rId1" Type="http://schemas.openxmlformats.org/officeDocument/2006/relationships/image" Target="../media/image72.png"/><Relationship Id="rId6" Type="http://schemas.openxmlformats.org/officeDocument/2006/relationships/image" Target="../media/image114.svg"/><Relationship Id="rId5" Type="http://schemas.openxmlformats.org/officeDocument/2006/relationships/image" Target="../media/image116.png"/><Relationship Id="rId4" Type="http://schemas.openxmlformats.org/officeDocument/2006/relationships/image" Target="../media/image112.svg"/></Relationships>
</file>

<file path=ppt/diagrams/_rels/drawing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65.svg"/><Relationship Id="rId1" Type="http://schemas.openxmlformats.org/officeDocument/2006/relationships/image" Target="../media/image72.png"/><Relationship Id="rId4" Type="http://schemas.openxmlformats.org/officeDocument/2006/relationships/image" Target="../media/image119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25.png"/><Relationship Id="rId7" Type="http://schemas.openxmlformats.org/officeDocument/2006/relationships/image" Target="../media/image27.png"/><Relationship Id="rId2" Type="http://schemas.openxmlformats.org/officeDocument/2006/relationships/image" Target="../media/image17.svg"/><Relationship Id="rId1" Type="http://schemas.openxmlformats.org/officeDocument/2006/relationships/image" Target="../media/image24.png"/><Relationship Id="rId6" Type="http://schemas.openxmlformats.org/officeDocument/2006/relationships/image" Target="../media/image21.svg"/><Relationship Id="rId5" Type="http://schemas.openxmlformats.org/officeDocument/2006/relationships/image" Target="../media/image26.png"/><Relationship Id="rId4" Type="http://schemas.openxmlformats.org/officeDocument/2006/relationships/image" Target="../media/image19.svg"/></Relationships>
</file>

<file path=ppt/diagrams/_rels/drawing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svg"/><Relationship Id="rId3" Type="http://schemas.openxmlformats.org/officeDocument/2006/relationships/image" Target="../media/image127.png"/><Relationship Id="rId7" Type="http://schemas.openxmlformats.org/officeDocument/2006/relationships/image" Target="../media/image129.png"/><Relationship Id="rId2" Type="http://schemas.openxmlformats.org/officeDocument/2006/relationships/image" Target="../media/image19.svg"/><Relationship Id="rId1" Type="http://schemas.openxmlformats.org/officeDocument/2006/relationships/image" Target="../media/image25.png"/><Relationship Id="rId6" Type="http://schemas.openxmlformats.org/officeDocument/2006/relationships/image" Target="../media/image124.svg"/><Relationship Id="rId5" Type="http://schemas.openxmlformats.org/officeDocument/2006/relationships/image" Target="../media/image128.png"/><Relationship Id="rId4" Type="http://schemas.openxmlformats.org/officeDocument/2006/relationships/image" Target="../media/image122.svg"/></Relationships>
</file>

<file path=ppt/diagrams/_rels/drawing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21.svg"/><Relationship Id="rId1" Type="http://schemas.openxmlformats.org/officeDocument/2006/relationships/image" Target="../media/image26.png"/><Relationship Id="rId6" Type="http://schemas.openxmlformats.org/officeDocument/2006/relationships/image" Target="../media/image135.svg"/><Relationship Id="rId5" Type="http://schemas.openxmlformats.org/officeDocument/2006/relationships/image" Target="../media/image137.png"/><Relationship Id="rId4" Type="http://schemas.openxmlformats.org/officeDocument/2006/relationships/image" Target="../media/image133.svg"/></Relationships>
</file>

<file path=ppt/diagrams/_rels/drawing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21.svg"/><Relationship Id="rId1" Type="http://schemas.openxmlformats.org/officeDocument/2006/relationships/image" Target="../media/image26.png"/><Relationship Id="rId6" Type="http://schemas.openxmlformats.org/officeDocument/2006/relationships/image" Target="../media/image23.svg"/><Relationship Id="rId5" Type="http://schemas.openxmlformats.org/officeDocument/2006/relationships/image" Target="../media/image27.png"/><Relationship Id="rId4" Type="http://schemas.openxmlformats.org/officeDocument/2006/relationships/image" Target="../media/image133.svg"/></Relationships>
</file>

<file path=ppt/diagrams/_rels/drawing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40.svg"/><Relationship Id="rId1" Type="http://schemas.openxmlformats.org/officeDocument/2006/relationships/image" Target="../media/image143.png"/><Relationship Id="rId6" Type="http://schemas.openxmlformats.org/officeDocument/2006/relationships/image" Target="../media/image135.svg"/><Relationship Id="rId5" Type="http://schemas.openxmlformats.org/officeDocument/2006/relationships/image" Target="../media/image137.png"/><Relationship Id="rId4" Type="http://schemas.openxmlformats.org/officeDocument/2006/relationships/image" Target="../media/image133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3" Type="http://schemas.openxmlformats.org/officeDocument/2006/relationships/image" Target="../media/image37.png"/><Relationship Id="rId7" Type="http://schemas.openxmlformats.org/officeDocument/2006/relationships/image" Target="../media/image39.png"/><Relationship Id="rId2" Type="http://schemas.openxmlformats.org/officeDocument/2006/relationships/image" Target="../media/image29.svg"/><Relationship Id="rId1" Type="http://schemas.openxmlformats.org/officeDocument/2006/relationships/image" Target="../media/image36.png"/><Relationship Id="rId6" Type="http://schemas.openxmlformats.org/officeDocument/2006/relationships/image" Target="../media/image33.svg"/><Relationship Id="rId5" Type="http://schemas.openxmlformats.org/officeDocument/2006/relationships/image" Target="../media/image38.png"/><Relationship Id="rId4" Type="http://schemas.openxmlformats.org/officeDocument/2006/relationships/image" Target="../media/image31.sv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svg"/><Relationship Id="rId3" Type="http://schemas.openxmlformats.org/officeDocument/2006/relationships/image" Target="../media/image48.png"/><Relationship Id="rId7" Type="http://schemas.openxmlformats.org/officeDocument/2006/relationships/image" Target="../media/image50.png"/><Relationship Id="rId12" Type="http://schemas.openxmlformats.org/officeDocument/2006/relationships/image" Target="../media/image19.svg"/><Relationship Id="rId2" Type="http://schemas.openxmlformats.org/officeDocument/2006/relationships/image" Target="../media/image23.svg"/><Relationship Id="rId1" Type="http://schemas.openxmlformats.org/officeDocument/2006/relationships/image" Target="../media/image27.png"/><Relationship Id="rId6" Type="http://schemas.openxmlformats.org/officeDocument/2006/relationships/image" Target="../media/image43.svg"/><Relationship Id="rId11" Type="http://schemas.openxmlformats.org/officeDocument/2006/relationships/image" Target="../media/image25.png"/><Relationship Id="rId5" Type="http://schemas.openxmlformats.org/officeDocument/2006/relationships/image" Target="../media/image49.png"/><Relationship Id="rId10" Type="http://schemas.openxmlformats.org/officeDocument/2006/relationships/image" Target="../media/image47.svg"/><Relationship Id="rId4" Type="http://schemas.openxmlformats.org/officeDocument/2006/relationships/image" Target="../media/image41.svg"/><Relationship Id="rId9" Type="http://schemas.openxmlformats.org/officeDocument/2006/relationships/image" Target="../media/image51.png"/></Relationships>
</file>

<file path=ppt/diagrams/_rels/drawing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svg"/><Relationship Id="rId13" Type="http://schemas.openxmlformats.org/officeDocument/2006/relationships/image" Target="../media/image72.png"/><Relationship Id="rId3" Type="http://schemas.openxmlformats.org/officeDocument/2006/relationships/image" Target="../media/image67.png"/><Relationship Id="rId7" Type="http://schemas.openxmlformats.org/officeDocument/2006/relationships/image" Target="../media/image69.png"/><Relationship Id="rId12" Type="http://schemas.openxmlformats.org/officeDocument/2006/relationships/image" Target="../media/image63.svg"/><Relationship Id="rId2" Type="http://schemas.openxmlformats.org/officeDocument/2006/relationships/image" Target="../media/image53.svg"/><Relationship Id="rId1" Type="http://schemas.openxmlformats.org/officeDocument/2006/relationships/image" Target="../media/image66.png"/><Relationship Id="rId6" Type="http://schemas.openxmlformats.org/officeDocument/2006/relationships/image" Target="../media/image57.svg"/><Relationship Id="rId11" Type="http://schemas.openxmlformats.org/officeDocument/2006/relationships/image" Target="../media/image71.png"/><Relationship Id="rId5" Type="http://schemas.openxmlformats.org/officeDocument/2006/relationships/image" Target="../media/image68.png"/><Relationship Id="rId10" Type="http://schemas.openxmlformats.org/officeDocument/2006/relationships/image" Target="../media/image61.svg"/><Relationship Id="rId4" Type="http://schemas.openxmlformats.org/officeDocument/2006/relationships/image" Target="../media/image55.svg"/><Relationship Id="rId9" Type="http://schemas.openxmlformats.org/officeDocument/2006/relationships/image" Target="../media/image70.png"/><Relationship Id="rId14" Type="http://schemas.openxmlformats.org/officeDocument/2006/relationships/image" Target="../media/image6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26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2535AE4-93FD-4AF7-AEC3-216AB348764F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E70F0325-027D-41F6-93BC-8CD11B735A01}">
      <dgm:prSet/>
      <dgm:spPr/>
      <dgm:t>
        <a:bodyPr/>
        <a:lstStyle/>
        <a:p>
          <a:r>
            <a:rPr lang="en-US"/>
            <a:t>R needs to know what kind of data we are dealing with. And this in turn, dictates what functions and methods are available. </a:t>
          </a:r>
        </a:p>
      </dgm:t>
    </dgm:pt>
    <dgm:pt modelId="{B5E0DBBE-AD09-4690-A9FF-E2B8DEB35C81}" type="parTrans" cxnId="{C64967C7-CF9A-49E3-AAF3-8B032FBCE2AF}">
      <dgm:prSet/>
      <dgm:spPr/>
      <dgm:t>
        <a:bodyPr/>
        <a:lstStyle/>
        <a:p>
          <a:endParaRPr lang="en-US"/>
        </a:p>
      </dgm:t>
    </dgm:pt>
    <dgm:pt modelId="{9EC7D7AE-AF66-4126-9F75-74F457594C42}" type="sibTrans" cxnId="{C64967C7-CF9A-49E3-AAF3-8B032FBCE2AF}">
      <dgm:prSet/>
      <dgm:spPr/>
      <dgm:t>
        <a:bodyPr/>
        <a:lstStyle/>
        <a:p>
          <a:endParaRPr lang="en-US"/>
        </a:p>
      </dgm:t>
    </dgm:pt>
    <dgm:pt modelId="{08EDFBF6-F0E4-40D8-AE6F-4F9ED942F0F5}">
      <dgm:prSet/>
      <dgm:spPr/>
      <dgm:t>
        <a:bodyPr/>
        <a:lstStyle/>
        <a:p>
          <a:r>
            <a:rPr lang="en-US"/>
            <a:t>Numeric</a:t>
          </a:r>
        </a:p>
      </dgm:t>
    </dgm:pt>
    <dgm:pt modelId="{92D7D5A4-7AF4-43CC-995C-1CB602BBD9D6}" type="parTrans" cxnId="{B039E2FC-19BD-4E9C-9601-C5CA4583D413}">
      <dgm:prSet/>
      <dgm:spPr/>
      <dgm:t>
        <a:bodyPr/>
        <a:lstStyle/>
        <a:p>
          <a:endParaRPr lang="en-US"/>
        </a:p>
      </dgm:t>
    </dgm:pt>
    <dgm:pt modelId="{0F202084-FB37-493C-8F0D-AB91C8A884BD}" type="sibTrans" cxnId="{B039E2FC-19BD-4E9C-9601-C5CA4583D413}">
      <dgm:prSet/>
      <dgm:spPr/>
      <dgm:t>
        <a:bodyPr/>
        <a:lstStyle/>
        <a:p>
          <a:endParaRPr lang="en-US"/>
        </a:p>
      </dgm:t>
    </dgm:pt>
    <dgm:pt modelId="{54D2A634-2002-49DD-B64D-4486CE48F4F6}">
      <dgm:prSet/>
      <dgm:spPr/>
      <dgm:t>
        <a:bodyPr/>
        <a:lstStyle/>
        <a:p>
          <a:r>
            <a:rPr lang="en-US"/>
            <a:t>Integer</a:t>
          </a:r>
        </a:p>
      </dgm:t>
    </dgm:pt>
    <dgm:pt modelId="{3FFB5D0C-2E89-4C2A-AA88-1F4AB9C86981}" type="parTrans" cxnId="{254C65AD-0847-4B83-AC80-5CAD2BA6D58E}">
      <dgm:prSet/>
      <dgm:spPr/>
      <dgm:t>
        <a:bodyPr/>
        <a:lstStyle/>
        <a:p>
          <a:endParaRPr lang="en-US"/>
        </a:p>
      </dgm:t>
    </dgm:pt>
    <dgm:pt modelId="{01241680-A0C9-45D8-9ACD-F885D1985CCE}" type="sibTrans" cxnId="{254C65AD-0847-4B83-AC80-5CAD2BA6D58E}">
      <dgm:prSet/>
      <dgm:spPr/>
      <dgm:t>
        <a:bodyPr/>
        <a:lstStyle/>
        <a:p>
          <a:endParaRPr lang="en-US"/>
        </a:p>
      </dgm:t>
    </dgm:pt>
    <dgm:pt modelId="{2FE76AAB-BE90-41E3-B65F-86F7E0C5EB98}">
      <dgm:prSet/>
      <dgm:spPr/>
      <dgm:t>
        <a:bodyPr/>
        <a:lstStyle/>
        <a:p>
          <a:r>
            <a:rPr lang="en-US"/>
            <a:t>Logical</a:t>
          </a:r>
        </a:p>
      </dgm:t>
    </dgm:pt>
    <dgm:pt modelId="{9FCAC7D0-5674-48E7-B777-01657CFD1137}" type="parTrans" cxnId="{569FB8B5-2ED6-45F3-AF2B-1E8B5ED1B311}">
      <dgm:prSet/>
      <dgm:spPr/>
      <dgm:t>
        <a:bodyPr/>
        <a:lstStyle/>
        <a:p>
          <a:endParaRPr lang="en-US"/>
        </a:p>
      </dgm:t>
    </dgm:pt>
    <dgm:pt modelId="{C45C9FB6-D3B3-455C-8D0F-DA1A135776FF}" type="sibTrans" cxnId="{569FB8B5-2ED6-45F3-AF2B-1E8B5ED1B311}">
      <dgm:prSet/>
      <dgm:spPr/>
      <dgm:t>
        <a:bodyPr/>
        <a:lstStyle/>
        <a:p>
          <a:endParaRPr lang="en-US"/>
        </a:p>
      </dgm:t>
    </dgm:pt>
    <dgm:pt modelId="{CA74BE4B-6893-46BF-8450-304F7E018945}">
      <dgm:prSet/>
      <dgm:spPr/>
      <dgm:t>
        <a:bodyPr/>
        <a:lstStyle/>
        <a:p>
          <a:r>
            <a:rPr lang="en-US"/>
            <a:t>Character</a:t>
          </a:r>
        </a:p>
      </dgm:t>
    </dgm:pt>
    <dgm:pt modelId="{223B3ED5-B74E-4532-A8A5-847353E97483}" type="parTrans" cxnId="{3D60F255-F7DF-422C-817E-A8D8F426346A}">
      <dgm:prSet/>
      <dgm:spPr/>
      <dgm:t>
        <a:bodyPr/>
        <a:lstStyle/>
        <a:p>
          <a:endParaRPr lang="en-US"/>
        </a:p>
      </dgm:t>
    </dgm:pt>
    <dgm:pt modelId="{C2DF4AD0-4177-421D-8298-E5BF9560E2A8}" type="sibTrans" cxnId="{3D60F255-F7DF-422C-817E-A8D8F426346A}">
      <dgm:prSet/>
      <dgm:spPr/>
      <dgm:t>
        <a:bodyPr/>
        <a:lstStyle/>
        <a:p>
          <a:endParaRPr lang="en-US"/>
        </a:p>
      </dgm:t>
    </dgm:pt>
    <dgm:pt modelId="{218946CD-CD69-4449-92C0-FE9847A9B5FE}" type="pres">
      <dgm:prSet presAssocID="{02535AE4-93FD-4AF7-AEC3-216AB348764F}" presName="root" presStyleCnt="0">
        <dgm:presLayoutVars>
          <dgm:dir/>
          <dgm:resizeHandles val="exact"/>
        </dgm:presLayoutVars>
      </dgm:prSet>
      <dgm:spPr/>
    </dgm:pt>
    <dgm:pt modelId="{EFFFF38A-B425-4858-B693-075402927061}" type="pres">
      <dgm:prSet presAssocID="{E70F0325-027D-41F6-93BC-8CD11B735A01}" presName="compNode" presStyleCnt="0"/>
      <dgm:spPr/>
    </dgm:pt>
    <dgm:pt modelId="{DCD76854-E427-4C35-9410-EA83F3880A71}" type="pres">
      <dgm:prSet presAssocID="{E70F0325-027D-41F6-93BC-8CD11B735A01}" presName="bgRect" presStyleLbl="bgShp" presStyleIdx="0" presStyleCnt="5"/>
      <dgm:spPr/>
    </dgm:pt>
    <dgm:pt modelId="{3994B086-6A1D-4254-AC9D-42E854A31C2E}" type="pres">
      <dgm:prSet presAssocID="{E70F0325-027D-41F6-93BC-8CD11B735A01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obotOutline"/>
        </a:ext>
      </dgm:extLst>
    </dgm:pt>
    <dgm:pt modelId="{38CC7ECA-F9ED-467B-B9B3-86468755A01A}" type="pres">
      <dgm:prSet presAssocID="{E70F0325-027D-41F6-93BC-8CD11B735A01}" presName="spaceRect" presStyleCnt="0"/>
      <dgm:spPr/>
    </dgm:pt>
    <dgm:pt modelId="{9A1E94FA-8FF8-4B8E-805A-48E3596B1A3F}" type="pres">
      <dgm:prSet presAssocID="{E70F0325-027D-41F6-93BC-8CD11B735A01}" presName="parTx" presStyleLbl="revTx" presStyleIdx="0" presStyleCnt="5">
        <dgm:presLayoutVars>
          <dgm:chMax val="0"/>
          <dgm:chPref val="0"/>
        </dgm:presLayoutVars>
      </dgm:prSet>
      <dgm:spPr/>
    </dgm:pt>
    <dgm:pt modelId="{DC888FF1-D223-4BD0-9D34-B28365726349}" type="pres">
      <dgm:prSet presAssocID="{9EC7D7AE-AF66-4126-9F75-74F457594C42}" presName="sibTrans" presStyleCnt="0"/>
      <dgm:spPr/>
    </dgm:pt>
    <dgm:pt modelId="{4DBA55DB-FC59-4A7C-9273-4C3D9C4B4D4C}" type="pres">
      <dgm:prSet presAssocID="{08EDFBF6-F0E4-40D8-AE6F-4F9ED942F0F5}" presName="compNode" presStyleCnt="0"/>
      <dgm:spPr/>
    </dgm:pt>
    <dgm:pt modelId="{11D6B271-4004-41F6-BAA2-C6FBE66B648B}" type="pres">
      <dgm:prSet presAssocID="{08EDFBF6-F0E4-40D8-AE6F-4F9ED942F0F5}" presName="bgRect" presStyleLbl="bgShp" presStyleIdx="1" presStyleCnt="5"/>
      <dgm:spPr/>
    </dgm:pt>
    <dgm:pt modelId="{5551B2AB-A4C4-4E4A-A158-1A2A6FC11E8F}" type="pres">
      <dgm:prSet presAssocID="{08EDFBF6-F0E4-40D8-AE6F-4F9ED942F0F5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rderDash"/>
        </a:ext>
      </dgm:extLst>
    </dgm:pt>
    <dgm:pt modelId="{ACF605C7-CB0A-457C-9692-D8142069E95D}" type="pres">
      <dgm:prSet presAssocID="{08EDFBF6-F0E4-40D8-AE6F-4F9ED942F0F5}" presName="spaceRect" presStyleCnt="0"/>
      <dgm:spPr/>
    </dgm:pt>
    <dgm:pt modelId="{129F1DF8-DC3A-48F1-8A8E-34703CDE971E}" type="pres">
      <dgm:prSet presAssocID="{08EDFBF6-F0E4-40D8-AE6F-4F9ED942F0F5}" presName="parTx" presStyleLbl="revTx" presStyleIdx="1" presStyleCnt="5">
        <dgm:presLayoutVars>
          <dgm:chMax val="0"/>
          <dgm:chPref val="0"/>
        </dgm:presLayoutVars>
      </dgm:prSet>
      <dgm:spPr/>
    </dgm:pt>
    <dgm:pt modelId="{564561C8-12D4-4C70-9D47-3D05372F03AC}" type="pres">
      <dgm:prSet presAssocID="{0F202084-FB37-493C-8F0D-AB91C8A884BD}" presName="sibTrans" presStyleCnt="0"/>
      <dgm:spPr/>
    </dgm:pt>
    <dgm:pt modelId="{369F7797-EC3E-4C8C-9046-008AB73B6541}" type="pres">
      <dgm:prSet presAssocID="{54D2A634-2002-49DD-B64D-4486CE48F4F6}" presName="compNode" presStyleCnt="0"/>
      <dgm:spPr/>
    </dgm:pt>
    <dgm:pt modelId="{E3B0378E-3133-49EC-B98E-C4D4A569C629}" type="pres">
      <dgm:prSet presAssocID="{54D2A634-2002-49DD-B64D-4486CE48F4F6}" presName="bgRect" presStyleLbl="bgShp" presStyleIdx="2" presStyleCnt="5"/>
      <dgm:spPr/>
    </dgm:pt>
    <dgm:pt modelId="{3B092FE2-60BD-4C97-9B17-061E05102132}" type="pres">
      <dgm:prSet presAssocID="{54D2A634-2002-49DD-B64D-4486CE48F4F6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NewAnalyticsQuery"/>
        </a:ext>
      </dgm:extLst>
    </dgm:pt>
    <dgm:pt modelId="{C0ED3660-65B9-4DCF-A140-56CB6793D111}" type="pres">
      <dgm:prSet presAssocID="{54D2A634-2002-49DD-B64D-4486CE48F4F6}" presName="spaceRect" presStyleCnt="0"/>
      <dgm:spPr/>
    </dgm:pt>
    <dgm:pt modelId="{CE965188-D50B-44F5-8E6A-985C19E9C88C}" type="pres">
      <dgm:prSet presAssocID="{54D2A634-2002-49DD-B64D-4486CE48F4F6}" presName="parTx" presStyleLbl="revTx" presStyleIdx="2" presStyleCnt="5">
        <dgm:presLayoutVars>
          <dgm:chMax val="0"/>
          <dgm:chPref val="0"/>
        </dgm:presLayoutVars>
      </dgm:prSet>
      <dgm:spPr/>
    </dgm:pt>
    <dgm:pt modelId="{9391A0F0-AE38-400C-81F1-9B7B2A6E6772}" type="pres">
      <dgm:prSet presAssocID="{01241680-A0C9-45D8-9ACD-F885D1985CCE}" presName="sibTrans" presStyleCnt="0"/>
      <dgm:spPr/>
    </dgm:pt>
    <dgm:pt modelId="{C0D4AA07-662D-4E1B-AE6E-14BCE7473562}" type="pres">
      <dgm:prSet presAssocID="{2FE76AAB-BE90-41E3-B65F-86F7E0C5EB98}" presName="compNode" presStyleCnt="0"/>
      <dgm:spPr/>
    </dgm:pt>
    <dgm:pt modelId="{E5E8F948-CF0C-48F5-872C-FC0A57253994}" type="pres">
      <dgm:prSet presAssocID="{2FE76AAB-BE90-41E3-B65F-86F7E0C5EB98}" presName="bgRect" presStyleLbl="bgShp" presStyleIdx="3" presStyleCnt="5"/>
      <dgm:spPr/>
    </dgm:pt>
    <dgm:pt modelId="{B266AA34-8B26-4A94-9958-BD29CD929110}" type="pres">
      <dgm:prSet presAssocID="{2FE76AAB-BE90-41E3-B65F-86F7E0C5EB98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VennDiagramOutline"/>
        </a:ext>
      </dgm:extLst>
    </dgm:pt>
    <dgm:pt modelId="{9305C8A9-E6E0-4F91-92CD-15C2A4ACD217}" type="pres">
      <dgm:prSet presAssocID="{2FE76AAB-BE90-41E3-B65F-86F7E0C5EB98}" presName="spaceRect" presStyleCnt="0"/>
      <dgm:spPr/>
    </dgm:pt>
    <dgm:pt modelId="{5E80EC1E-3EEF-4C2A-B593-BBDE0EB70467}" type="pres">
      <dgm:prSet presAssocID="{2FE76AAB-BE90-41E3-B65F-86F7E0C5EB98}" presName="parTx" presStyleLbl="revTx" presStyleIdx="3" presStyleCnt="5">
        <dgm:presLayoutVars>
          <dgm:chMax val="0"/>
          <dgm:chPref val="0"/>
        </dgm:presLayoutVars>
      </dgm:prSet>
      <dgm:spPr/>
    </dgm:pt>
    <dgm:pt modelId="{1A37476A-842E-4492-94EC-CAEE1BB79F8A}" type="pres">
      <dgm:prSet presAssocID="{C45C9FB6-D3B3-455C-8D0F-DA1A135776FF}" presName="sibTrans" presStyleCnt="0"/>
      <dgm:spPr/>
    </dgm:pt>
    <dgm:pt modelId="{EBF294C3-7A0B-467F-9416-5CE8A33E7B3F}" type="pres">
      <dgm:prSet presAssocID="{CA74BE4B-6893-46BF-8450-304F7E018945}" presName="compNode" presStyleCnt="0"/>
      <dgm:spPr/>
    </dgm:pt>
    <dgm:pt modelId="{CE918F0B-CF41-4D0F-B1BB-D24BC52AB1D0}" type="pres">
      <dgm:prSet presAssocID="{CA74BE4B-6893-46BF-8450-304F7E018945}" presName="bgRect" presStyleLbl="bgShp" presStyleIdx="4" presStyleCnt="5"/>
      <dgm:spPr/>
    </dgm:pt>
    <dgm:pt modelId="{C43FCA0F-B42E-4D13-A19C-3199992CFB97}" type="pres">
      <dgm:prSet presAssocID="{CA74BE4B-6893-46BF-8450-304F7E018945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Inbox"/>
        </a:ext>
      </dgm:extLst>
    </dgm:pt>
    <dgm:pt modelId="{AF02A072-7B2F-4421-AAEE-45F5059D58F3}" type="pres">
      <dgm:prSet presAssocID="{CA74BE4B-6893-46BF-8450-304F7E018945}" presName="spaceRect" presStyleCnt="0"/>
      <dgm:spPr/>
    </dgm:pt>
    <dgm:pt modelId="{F3A5692F-E236-43D7-8BC6-C8B1ACD15D55}" type="pres">
      <dgm:prSet presAssocID="{CA74BE4B-6893-46BF-8450-304F7E018945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759C6D38-A001-4C78-AD97-99E7BEB581E0}" type="presOf" srcId="{2FE76AAB-BE90-41E3-B65F-86F7E0C5EB98}" destId="{5E80EC1E-3EEF-4C2A-B593-BBDE0EB70467}" srcOrd="0" destOrd="0" presId="urn:microsoft.com/office/officeart/2018/2/layout/IconVerticalSolidList"/>
    <dgm:cxn modelId="{3D60F255-F7DF-422C-817E-A8D8F426346A}" srcId="{02535AE4-93FD-4AF7-AEC3-216AB348764F}" destId="{CA74BE4B-6893-46BF-8450-304F7E018945}" srcOrd="4" destOrd="0" parTransId="{223B3ED5-B74E-4532-A8A5-847353E97483}" sibTransId="{C2DF4AD0-4177-421D-8298-E5BF9560E2A8}"/>
    <dgm:cxn modelId="{9D11835A-6AA6-46E4-B733-5C85540BC3D9}" type="presOf" srcId="{02535AE4-93FD-4AF7-AEC3-216AB348764F}" destId="{218946CD-CD69-4449-92C0-FE9847A9B5FE}" srcOrd="0" destOrd="0" presId="urn:microsoft.com/office/officeart/2018/2/layout/IconVerticalSolidList"/>
    <dgm:cxn modelId="{63CAA770-F7DC-46A7-813B-B6887A276EEC}" type="presOf" srcId="{CA74BE4B-6893-46BF-8450-304F7E018945}" destId="{F3A5692F-E236-43D7-8BC6-C8B1ACD15D55}" srcOrd="0" destOrd="0" presId="urn:microsoft.com/office/officeart/2018/2/layout/IconVerticalSolidList"/>
    <dgm:cxn modelId="{579459A6-A20F-4591-9B2D-D84212A0E8D6}" type="presOf" srcId="{E70F0325-027D-41F6-93BC-8CD11B735A01}" destId="{9A1E94FA-8FF8-4B8E-805A-48E3596B1A3F}" srcOrd="0" destOrd="0" presId="urn:microsoft.com/office/officeart/2018/2/layout/IconVerticalSolidList"/>
    <dgm:cxn modelId="{30D44EA7-3A16-4B7D-BA3B-5D0DEA2246E1}" type="presOf" srcId="{54D2A634-2002-49DD-B64D-4486CE48F4F6}" destId="{CE965188-D50B-44F5-8E6A-985C19E9C88C}" srcOrd="0" destOrd="0" presId="urn:microsoft.com/office/officeart/2018/2/layout/IconVerticalSolidList"/>
    <dgm:cxn modelId="{254C65AD-0847-4B83-AC80-5CAD2BA6D58E}" srcId="{02535AE4-93FD-4AF7-AEC3-216AB348764F}" destId="{54D2A634-2002-49DD-B64D-4486CE48F4F6}" srcOrd="2" destOrd="0" parTransId="{3FFB5D0C-2E89-4C2A-AA88-1F4AB9C86981}" sibTransId="{01241680-A0C9-45D8-9ACD-F885D1985CCE}"/>
    <dgm:cxn modelId="{1EF68BAF-571B-4276-B84C-28F28E244DE5}" type="presOf" srcId="{08EDFBF6-F0E4-40D8-AE6F-4F9ED942F0F5}" destId="{129F1DF8-DC3A-48F1-8A8E-34703CDE971E}" srcOrd="0" destOrd="0" presId="urn:microsoft.com/office/officeart/2018/2/layout/IconVerticalSolidList"/>
    <dgm:cxn modelId="{569FB8B5-2ED6-45F3-AF2B-1E8B5ED1B311}" srcId="{02535AE4-93FD-4AF7-AEC3-216AB348764F}" destId="{2FE76AAB-BE90-41E3-B65F-86F7E0C5EB98}" srcOrd="3" destOrd="0" parTransId="{9FCAC7D0-5674-48E7-B777-01657CFD1137}" sibTransId="{C45C9FB6-D3B3-455C-8D0F-DA1A135776FF}"/>
    <dgm:cxn modelId="{C64967C7-CF9A-49E3-AAF3-8B032FBCE2AF}" srcId="{02535AE4-93FD-4AF7-AEC3-216AB348764F}" destId="{E70F0325-027D-41F6-93BC-8CD11B735A01}" srcOrd="0" destOrd="0" parTransId="{B5E0DBBE-AD09-4690-A9FF-E2B8DEB35C81}" sibTransId="{9EC7D7AE-AF66-4126-9F75-74F457594C42}"/>
    <dgm:cxn modelId="{B039E2FC-19BD-4E9C-9601-C5CA4583D413}" srcId="{02535AE4-93FD-4AF7-AEC3-216AB348764F}" destId="{08EDFBF6-F0E4-40D8-AE6F-4F9ED942F0F5}" srcOrd="1" destOrd="0" parTransId="{92D7D5A4-7AF4-43CC-995C-1CB602BBD9D6}" sibTransId="{0F202084-FB37-493C-8F0D-AB91C8A884BD}"/>
    <dgm:cxn modelId="{C69E4990-8CFC-46EE-98BF-262704003220}" type="presParOf" srcId="{218946CD-CD69-4449-92C0-FE9847A9B5FE}" destId="{EFFFF38A-B425-4858-B693-075402927061}" srcOrd="0" destOrd="0" presId="urn:microsoft.com/office/officeart/2018/2/layout/IconVerticalSolidList"/>
    <dgm:cxn modelId="{EF4391F0-839D-41D7-A3E2-FBCF7EA36378}" type="presParOf" srcId="{EFFFF38A-B425-4858-B693-075402927061}" destId="{DCD76854-E427-4C35-9410-EA83F3880A71}" srcOrd="0" destOrd="0" presId="urn:microsoft.com/office/officeart/2018/2/layout/IconVerticalSolidList"/>
    <dgm:cxn modelId="{994DD1E5-09E5-4ED2-B6C9-335453CB38C9}" type="presParOf" srcId="{EFFFF38A-B425-4858-B693-075402927061}" destId="{3994B086-6A1D-4254-AC9D-42E854A31C2E}" srcOrd="1" destOrd="0" presId="urn:microsoft.com/office/officeart/2018/2/layout/IconVerticalSolidList"/>
    <dgm:cxn modelId="{492D6C70-DEEE-4F1D-A974-E67D16CB1DBA}" type="presParOf" srcId="{EFFFF38A-B425-4858-B693-075402927061}" destId="{38CC7ECA-F9ED-467B-B9B3-86468755A01A}" srcOrd="2" destOrd="0" presId="urn:microsoft.com/office/officeart/2018/2/layout/IconVerticalSolidList"/>
    <dgm:cxn modelId="{AA2C37AE-E30B-4AE1-B2F5-AADB061EFB74}" type="presParOf" srcId="{EFFFF38A-B425-4858-B693-075402927061}" destId="{9A1E94FA-8FF8-4B8E-805A-48E3596B1A3F}" srcOrd="3" destOrd="0" presId="urn:microsoft.com/office/officeart/2018/2/layout/IconVerticalSolidList"/>
    <dgm:cxn modelId="{4EBBB67C-7E6B-4854-B2E4-BE16DC827F5E}" type="presParOf" srcId="{218946CD-CD69-4449-92C0-FE9847A9B5FE}" destId="{DC888FF1-D223-4BD0-9D34-B28365726349}" srcOrd="1" destOrd="0" presId="urn:microsoft.com/office/officeart/2018/2/layout/IconVerticalSolidList"/>
    <dgm:cxn modelId="{A3E99EDE-EE60-47D1-9588-32E151B5BB13}" type="presParOf" srcId="{218946CD-CD69-4449-92C0-FE9847A9B5FE}" destId="{4DBA55DB-FC59-4A7C-9273-4C3D9C4B4D4C}" srcOrd="2" destOrd="0" presId="urn:microsoft.com/office/officeart/2018/2/layout/IconVerticalSolidList"/>
    <dgm:cxn modelId="{3DAD7370-645B-4FE2-B2BF-8EBA35809722}" type="presParOf" srcId="{4DBA55DB-FC59-4A7C-9273-4C3D9C4B4D4C}" destId="{11D6B271-4004-41F6-BAA2-C6FBE66B648B}" srcOrd="0" destOrd="0" presId="urn:microsoft.com/office/officeart/2018/2/layout/IconVerticalSolidList"/>
    <dgm:cxn modelId="{B85A6DAF-A2E7-4C4F-A704-E6A25E234CBE}" type="presParOf" srcId="{4DBA55DB-FC59-4A7C-9273-4C3D9C4B4D4C}" destId="{5551B2AB-A4C4-4E4A-A158-1A2A6FC11E8F}" srcOrd="1" destOrd="0" presId="urn:microsoft.com/office/officeart/2018/2/layout/IconVerticalSolidList"/>
    <dgm:cxn modelId="{B0B101D1-B034-4044-AD36-47D246B20F23}" type="presParOf" srcId="{4DBA55DB-FC59-4A7C-9273-4C3D9C4B4D4C}" destId="{ACF605C7-CB0A-457C-9692-D8142069E95D}" srcOrd="2" destOrd="0" presId="urn:microsoft.com/office/officeart/2018/2/layout/IconVerticalSolidList"/>
    <dgm:cxn modelId="{EDEAD7A6-18B6-4794-93D8-74505DD39097}" type="presParOf" srcId="{4DBA55DB-FC59-4A7C-9273-4C3D9C4B4D4C}" destId="{129F1DF8-DC3A-48F1-8A8E-34703CDE971E}" srcOrd="3" destOrd="0" presId="urn:microsoft.com/office/officeart/2018/2/layout/IconVerticalSolidList"/>
    <dgm:cxn modelId="{C75E3285-F7D0-4FE3-9EF5-1E21B25CC28B}" type="presParOf" srcId="{218946CD-CD69-4449-92C0-FE9847A9B5FE}" destId="{564561C8-12D4-4C70-9D47-3D05372F03AC}" srcOrd="3" destOrd="0" presId="urn:microsoft.com/office/officeart/2018/2/layout/IconVerticalSolidList"/>
    <dgm:cxn modelId="{90B33F2C-3683-4D37-B941-20EC95F48E10}" type="presParOf" srcId="{218946CD-CD69-4449-92C0-FE9847A9B5FE}" destId="{369F7797-EC3E-4C8C-9046-008AB73B6541}" srcOrd="4" destOrd="0" presId="urn:microsoft.com/office/officeart/2018/2/layout/IconVerticalSolidList"/>
    <dgm:cxn modelId="{D3961DA0-AA80-4BCB-9DF0-F6F36AD4FD27}" type="presParOf" srcId="{369F7797-EC3E-4C8C-9046-008AB73B6541}" destId="{E3B0378E-3133-49EC-B98E-C4D4A569C629}" srcOrd="0" destOrd="0" presId="urn:microsoft.com/office/officeart/2018/2/layout/IconVerticalSolidList"/>
    <dgm:cxn modelId="{D8E4806B-38ED-461D-849F-60FD65954650}" type="presParOf" srcId="{369F7797-EC3E-4C8C-9046-008AB73B6541}" destId="{3B092FE2-60BD-4C97-9B17-061E05102132}" srcOrd="1" destOrd="0" presId="urn:microsoft.com/office/officeart/2018/2/layout/IconVerticalSolidList"/>
    <dgm:cxn modelId="{9309476E-C8D1-4743-99ED-3D816194C81B}" type="presParOf" srcId="{369F7797-EC3E-4C8C-9046-008AB73B6541}" destId="{C0ED3660-65B9-4DCF-A140-56CB6793D111}" srcOrd="2" destOrd="0" presId="urn:microsoft.com/office/officeart/2018/2/layout/IconVerticalSolidList"/>
    <dgm:cxn modelId="{651B2B8F-B53A-4894-B509-23523BE082DE}" type="presParOf" srcId="{369F7797-EC3E-4C8C-9046-008AB73B6541}" destId="{CE965188-D50B-44F5-8E6A-985C19E9C88C}" srcOrd="3" destOrd="0" presId="urn:microsoft.com/office/officeart/2018/2/layout/IconVerticalSolidList"/>
    <dgm:cxn modelId="{E0FE3433-90B7-47C7-9DE7-C038AA92B775}" type="presParOf" srcId="{218946CD-CD69-4449-92C0-FE9847A9B5FE}" destId="{9391A0F0-AE38-400C-81F1-9B7B2A6E6772}" srcOrd="5" destOrd="0" presId="urn:microsoft.com/office/officeart/2018/2/layout/IconVerticalSolidList"/>
    <dgm:cxn modelId="{3BBD1481-B610-49EE-9EEB-967B4626E6A1}" type="presParOf" srcId="{218946CD-CD69-4449-92C0-FE9847A9B5FE}" destId="{C0D4AA07-662D-4E1B-AE6E-14BCE7473562}" srcOrd="6" destOrd="0" presId="urn:microsoft.com/office/officeart/2018/2/layout/IconVerticalSolidList"/>
    <dgm:cxn modelId="{454E28DF-C362-45E0-9F6E-B6D386411E11}" type="presParOf" srcId="{C0D4AA07-662D-4E1B-AE6E-14BCE7473562}" destId="{E5E8F948-CF0C-48F5-872C-FC0A57253994}" srcOrd="0" destOrd="0" presId="urn:microsoft.com/office/officeart/2018/2/layout/IconVerticalSolidList"/>
    <dgm:cxn modelId="{8AC68D80-D00C-4A5F-80EC-5DA5F7F7F3D7}" type="presParOf" srcId="{C0D4AA07-662D-4E1B-AE6E-14BCE7473562}" destId="{B266AA34-8B26-4A94-9958-BD29CD929110}" srcOrd="1" destOrd="0" presId="urn:microsoft.com/office/officeart/2018/2/layout/IconVerticalSolidList"/>
    <dgm:cxn modelId="{24CA829C-7B43-434D-BD87-4E392CFB759D}" type="presParOf" srcId="{C0D4AA07-662D-4E1B-AE6E-14BCE7473562}" destId="{9305C8A9-E6E0-4F91-92CD-15C2A4ACD217}" srcOrd="2" destOrd="0" presId="urn:microsoft.com/office/officeart/2018/2/layout/IconVerticalSolidList"/>
    <dgm:cxn modelId="{7D48FC2E-F220-4008-AA9E-BBDDB0997BD4}" type="presParOf" srcId="{C0D4AA07-662D-4E1B-AE6E-14BCE7473562}" destId="{5E80EC1E-3EEF-4C2A-B593-BBDE0EB70467}" srcOrd="3" destOrd="0" presId="urn:microsoft.com/office/officeart/2018/2/layout/IconVerticalSolidList"/>
    <dgm:cxn modelId="{BF4C0CE8-87FE-41F5-9978-95789EF288FA}" type="presParOf" srcId="{218946CD-CD69-4449-92C0-FE9847A9B5FE}" destId="{1A37476A-842E-4492-94EC-CAEE1BB79F8A}" srcOrd="7" destOrd="0" presId="urn:microsoft.com/office/officeart/2018/2/layout/IconVerticalSolidList"/>
    <dgm:cxn modelId="{B41BB4E2-493C-4DE0-852F-8CAFF9EB46EA}" type="presParOf" srcId="{218946CD-CD69-4449-92C0-FE9847A9B5FE}" destId="{EBF294C3-7A0B-467F-9416-5CE8A33E7B3F}" srcOrd="8" destOrd="0" presId="urn:microsoft.com/office/officeart/2018/2/layout/IconVerticalSolidList"/>
    <dgm:cxn modelId="{975BEA36-1945-4F54-9BB0-75520815A98D}" type="presParOf" srcId="{EBF294C3-7A0B-467F-9416-5CE8A33E7B3F}" destId="{CE918F0B-CF41-4D0F-B1BB-D24BC52AB1D0}" srcOrd="0" destOrd="0" presId="urn:microsoft.com/office/officeart/2018/2/layout/IconVerticalSolidList"/>
    <dgm:cxn modelId="{FB395B60-8AB0-4C33-860D-7E01F8C7D951}" type="presParOf" srcId="{EBF294C3-7A0B-467F-9416-5CE8A33E7B3F}" destId="{C43FCA0F-B42E-4D13-A19C-3199992CFB97}" srcOrd="1" destOrd="0" presId="urn:microsoft.com/office/officeart/2018/2/layout/IconVerticalSolidList"/>
    <dgm:cxn modelId="{B1438D93-C923-4AE8-9DDA-C68562FCA899}" type="presParOf" srcId="{EBF294C3-7A0B-467F-9416-5CE8A33E7B3F}" destId="{AF02A072-7B2F-4421-AAEE-45F5059D58F3}" srcOrd="2" destOrd="0" presId="urn:microsoft.com/office/officeart/2018/2/layout/IconVerticalSolidList"/>
    <dgm:cxn modelId="{B8E124FD-6776-4839-AC9C-2DE5B8741061}" type="presParOf" srcId="{EBF294C3-7A0B-467F-9416-5CE8A33E7B3F}" destId="{F3A5692F-E236-43D7-8BC6-C8B1ACD15D55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181A6076-1563-4F44-9898-63B13F09C20C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013953AC-390A-47BF-846B-46B47413205B}">
      <dgm:prSet/>
      <dgm:spPr/>
      <dgm:t>
        <a:bodyPr/>
        <a:lstStyle/>
        <a:p>
          <a:r>
            <a:rPr lang="en-US"/>
            <a:t>%in%</a:t>
          </a:r>
        </a:p>
      </dgm:t>
    </dgm:pt>
    <dgm:pt modelId="{BB51E455-E922-42B1-8ECC-D5FA7300FEEE}" type="parTrans" cxnId="{5BE4296F-7F73-47C4-9F77-E34F0444AD25}">
      <dgm:prSet/>
      <dgm:spPr/>
      <dgm:t>
        <a:bodyPr/>
        <a:lstStyle/>
        <a:p>
          <a:endParaRPr lang="en-US"/>
        </a:p>
      </dgm:t>
    </dgm:pt>
    <dgm:pt modelId="{5F8EC324-D0DD-4D52-BA9A-5DB01EF7A7D7}" type="sibTrans" cxnId="{5BE4296F-7F73-47C4-9F77-E34F0444AD25}">
      <dgm:prSet/>
      <dgm:spPr/>
      <dgm:t>
        <a:bodyPr/>
        <a:lstStyle/>
        <a:p>
          <a:endParaRPr lang="en-US"/>
        </a:p>
      </dgm:t>
    </dgm:pt>
    <dgm:pt modelId="{CA129A12-541A-43B3-8C63-E9F3F7546CF9}">
      <dgm:prSet/>
      <dgm:spPr/>
      <dgm:t>
        <a:bodyPr/>
        <a:lstStyle/>
        <a:p>
          <a:r>
            <a:rPr lang="en-US"/>
            <a:t>Special values</a:t>
          </a:r>
        </a:p>
      </dgm:t>
    </dgm:pt>
    <dgm:pt modelId="{A47EE4CB-F739-4EDC-9D85-C960B1A231C3}" type="parTrans" cxnId="{457D988D-4622-4198-98E0-CFA661E6B488}">
      <dgm:prSet/>
      <dgm:spPr/>
      <dgm:t>
        <a:bodyPr/>
        <a:lstStyle/>
        <a:p>
          <a:endParaRPr lang="en-US"/>
        </a:p>
      </dgm:t>
    </dgm:pt>
    <dgm:pt modelId="{377FF0B5-96FC-4FBF-9C18-CA0EC8F24D3F}" type="sibTrans" cxnId="{457D988D-4622-4198-98E0-CFA661E6B488}">
      <dgm:prSet/>
      <dgm:spPr/>
      <dgm:t>
        <a:bodyPr/>
        <a:lstStyle/>
        <a:p>
          <a:endParaRPr lang="en-US"/>
        </a:p>
      </dgm:t>
    </dgm:pt>
    <dgm:pt modelId="{5DF86666-FB91-468B-ADF2-36C7AD739304}">
      <dgm:prSet/>
      <dgm:spPr/>
      <dgm:t>
        <a:bodyPr/>
        <a:lstStyle/>
        <a:p>
          <a:r>
            <a:rPr lang="en-US"/>
            <a:t>Apply</a:t>
          </a:r>
        </a:p>
      </dgm:t>
    </dgm:pt>
    <dgm:pt modelId="{15C19E0F-7E48-4A0F-B0B9-2A5DF6B738CC}" type="parTrans" cxnId="{21B48879-0EFF-4823-AC96-4F38F25ECD31}">
      <dgm:prSet/>
      <dgm:spPr/>
      <dgm:t>
        <a:bodyPr/>
        <a:lstStyle/>
        <a:p>
          <a:endParaRPr lang="en-US"/>
        </a:p>
      </dgm:t>
    </dgm:pt>
    <dgm:pt modelId="{5C6F9D8E-7A2D-450F-956C-57DA62F1EB14}" type="sibTrans" cxnId="{21B48879-0EFF-4823-AC96-4F38F25ECD31}">
      <dgm:prSet/>
      <dgm:spPr/>
      <dgm:t>
        <a:bodyPr/>
        <a:lstStyle/>
        <a:p>
          <a:endParaRPr lang="en-US"/>
        </a:p>
      </dgm:t>
    </dgm:pt>
    <dgm:pt modelId="{CCFA580A-5C2C-4E4A-A7A1-70B27E325E6B}" type="pres">
      <dgm:prSet presAssocID="{181A6076-1563-4F44-9898-63B13F09C20C}" presName="root" presStyleCnt="0">
        <dgm:presLayoutVars>
          <dgm:dir/>
          <dgm:resizeHandles val="exact"/>
        </dgm:presLayoutVars>
      </dgm:prSet>
      <dgm:spPr/>
    </dgm:pt>
    <dgm:pt modelId="{704CDB18-DB6A-4D44-BA66-E55A40D62BA3}" type="pres">
      <dgm:prSet presAssocID="{013953AC-390A-47BF-846B-46B47413205B}" presName="compNode" presStyleCnt="0"/>
      <dgm:spPr/>
    </dgm:pt>
    <dgm:pt modelId="{4AF7AC5F-C1E8-408C-875D-A61C8E286960}" type="pres">
      <dgm:prSet presAssocID="{013953AC-390A-47BF-846B-46B47413205B}" presName="bgRect" presStyleLbl="bgShp" presStyleIdx="0" presStyleCnt="3"/>
      <dgm:spPr/>
    </dgm:pt>
    <dgm:pt modelId="{1E59ED20-E474-47F2-A8BC-42E49DF6D107}" type="pres">
      <dgm:prSet presAssocID="{013953AC-390A-47BF-846B-46B47413205B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Igloo"/>
        </a:ext>
      </dgm:extLst>
    </dgm:pt>
    <dgm:pt modelId="{DB596A0D-0DB3-4590-9324-D606A5E35DE6}" type="pres">
      <dgm:prSet presAssocID="{013953AC-390A-47BF-846B-46B47413205B}" presName="spaceRect" presStyleCnt="0"/>
      <dgm:spPr/>
    </dgm:pt>
    <dgm:pt modelId="{27C8B639-C111-4FF3-87CE-A96479228270}" type="pres">
      <dgm:prSet presAssocID="{013953AC-390A-47BF-846B-46B47413205B}" presName="parTx" presStyleLbl="revTx" presStyleIdx="0" presStyleCnt="3">
        <dgm:presLayoutVars>
          <dgm:chMax val="0"/>
          <dgm:chPref val="0"/>
        </dgm:presLayoutVars>
      </dgm:prSet>
      <dgm:spPr/>
    </dgm:pt>
    <dgm:pt modelId="{04888502-3638-4697-B516-E9779BB42C0D}" type="pres">
      <dgm:prSet presAssocID="{5F8EC324-D0DD-4D52-BA9A-5DB01EF7A7D7}" presName="sibTrans" presStyleCnt="0"/>
      <dgm:spPr/>
    </dgm:pt>
    <dgm:pt modelId="{AC52A2CC-D458-48B8-81E4-1FBB942FABD1}" type="pres">
      <dgm:prSet presAssocID="{CA129A12-541A-43B3-8C63-E9F3F7546CF9}" presName="compNode" presStyleCnt="0"/>
      <dgm:spPr/>
    </dgm:pt>
    <dgm:pt modelId="{00634DBD-B645-4254-B9B5-B943D5B167A9}" type="pres">
      <dgm:prSet presAssocID="{CA129A12-541A-43B3-8C63-E9F3F7546CF9}" presName="bgRect" presStyleLbl="bgShp" presStyleIdx="1" presStyleCnt="3"/>
      <dgm:spPr/>
    </dgm:pt>
    <dgm:pt modelId="{4EC0B880-28C4-44A5-A3DC-80B17AE90DC9}" type="pres">
      <dgm:prSet presAssocID="{CA129A12-541A-43B3-8C63-E9F3F7546CF9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ibbon"/>
        </a:ext>
      </dgm:extLst>
    </dgm:pt>
    <dgm:pt modelId="{B35E1835-D9F2-42FB-AD15-5EC06814FF85}" type="pres">
      <dgm:prSet presAssocID="{CA129A12-541A-43B3-8C63-E9F3F7546CF9}" presName="spaceRect" presStyleCnt="0"/>
      <dgm:spPr/>
    </dgm:pt>
    <dgm:pt modelId="{7ABE87AB-834B-4800-A20A-117C780301DF}" type="pres">
      <dgm:prSet presAssocID="{CA129A12-541A-43B3-8C63-E9F3F7546CF9}" presName="parTx" presStyleLbl="revTx" presStyleIdx="1" presStyleCnt="3">
        <dgm:presLayoutVars>
          <dgm:chMax val="0"/>
          <dgm:chPref val="0"/>
        </dgm:presLayoutVars>
      </dgm:prSet>
      <dgm:spPr/>
    </dgm:pt>
    <dgm:pt modelId="{F4B8616E-C60C-460F-AFDD-20348A1DDEC3}" type="pres">
      <dgm:prSet presAssocID="{377FF0B5-96FC-4FBF-9C18-CA0EC8F24D3F}" presName="sibTrans" presStyleCnt="0"/>
      <dgm:spPr/>
    </dgm:pt>
    <dgm:pt modelId="{7319D4FF-B9AD-4F6B-9195-96019847D291}" type="pres">
      <dgm:prSet presAssocID="{5DF86666-FB91-468B-ADF2-36C7AD739304}" presName="compNode" presStyleCnt="0"/>
      <dgm:spPr/>
    </dgm:pt>
    <dgm:pt modelId="{B61E0440-02A3-430C-80E2-564BF702B6E0}" type="pres">
      <dgm:prSet presAssocID="{5DF86666-FB91-468B-ADF2-36C7AD739304}" presName="bgRect" presStyleLbl="bgShp" presStyleIdx="2" presStyleCnt="3"/>
      <dgm:spPr/>
    </dgm:pt>
    <dgm:pt modelId="{CC0F2508-7F67-4E69-A08D-8F1C7AC793B5}" type="pres">
      <dgm:prSet presAssocID="{5DF86666-FB91-468B-ADF2-36C7AD739304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arning"/>
        </a:ext>
      </dgm:extLst>
    </dgm:pt>
    <dgm:pt modelId="{97C657DB-0CBB-4868-85AA-9FC6EAF5A53A}" type="pres">
      <dgm:prSet presAssocID="{5DF86666-FB91-468B-ADF2-36C7AD739304}" presName="spaceRect" presStyleCnt="0"/>
      <dgm:spPr/>
    </dgm:pt>
    <dgm:pt modelId="{C9934AB3-1549-4F8E-B3E0-5704F46C9A48}" type="pres">
      <dgm:prSet presAssocID="{5DF86666-FB91-468B-ADF2-36C7AD739304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09180A2E-FF8D-42D6-AAA3-BD4FEBCCFC11}" type="presOf" srcId="{CA129A12-541A-43B3-8C63-E9F3F7546CF9}" destId="{7ABE87AB-834B-4800-A20A-117C780301DF}" srcOrd="0" destOrd="0" presId="urn:microsoft.com/office/officeart/2018/2/layout/IconVerticalSolidList"/>
    <dgm:cxn modelId="{5BE4296F-7F73-47C4-9F77-E34F0444AD25}" srcId="{181A6076-1563-4F44-9898-63B13F09C20C}" destId="{013953AC-390A-47BF-846B-46B47413205B}" srcOrd="0" destOrd="0" parTransId="{BB51E455-E922-42B1-8ECC-D5FA7300FEEE}" sibTransId="{5F8EC324-D0DD-4D52-BA9A-5DB01EF7A7D7}"/>
    <dgm:cxn modelId="{21B48879-0EFF-4823-AC96-4F38F25ECD31}" srcId="{181A6076-1563-4F44-9898-63B13F09C20C}" destId="{5DF86666-FB91-468B-ADF2-36C7AD739304}" srcOrd="2" destOrd="0" parTransId="{15C19E0F-7E48-4A0F-B0B9-2A5DF6B738CC}" sibTransId="{5C6F9D8E-7A2D-450F-956C-57DA62F1EB14}"/>
    <dgm:cxn modelId="{8159FE7D-EF6C-4D18-AEB6-2954C38042A4}" type="presOf" srcId="{5DF86666-FB91-468B-ADF2-36C7AD739304}" destId="{C9934AB3-1549-4F8E-B3E0-5704F46C9A48}" srcOrd="0" destOrd="0" presId="urn:microsoft.com/office/officeart/2018/2/layout/IconVerticalSolidList"/>
    <dgm:cxn modelId="{2ADFDA82-6C37-470D-AC28-7770EEAF229C}" type="presOf" srcId="{181A6076-1563-4F44-9898-63B13F09C20C}" destId="{CCFA580A-5C2C-4E4A-A7A1-70B27E325E6B}" srcOrd="0" destOrd="0" presId="urn:microsoft.com/office/officeart/2018/2/layout/IconVerticalSolidList"/>
    <dgm:cxn modelId="{457D988D-4622-4198-98E0-CFA661E6B488}" srcId="{181A6076-1563-4F44-9898-63B13F09C20C}" destId="{CA129A12-541A-43B3-8C63-E9F3F7546CF9}" srcOrd="1" destOrd="0" parTransId="{A47EE4CB-F739-4EDC-9D85-C960B1A231C3}" sibTransId="{377FF0B5-96FC-4FBF-9C18-CA0EC8F24D3F}"/>
    <dgm:cxn modelId="{660029ED-865A-4BBE-9D5C-7E6A319840CB}" type="presOf" srcId="{013953AC-390A-47BF-846B-46B47413205B}" destId="{27C8B639-C111-4FF3-87CE-A96479228270}" srcOrd="0" destOrd="0" presId="urn:microsoft.com/office/officeart/2018/2/layout/IconVerticalSolidList"/>
    <dgm:cxn modelId="{37EAB882-2E83-40C9-9CAF-39C91B28ECBB}" type="presParOf" srcId="{CCFA580A-5C2C-4E4A-A7A1-70B27E325E6B}" destId="{704CDB18-DB6A-4D44-BA66-E55A40D62BA3}" srcOrd="0" destOrd="0" presId="urn:microsoft.com/office/officeart/2018/2/layout/IconVerticalSolidList"/>
    <dgm:cxn modelId="{53E468E4-FA10-4E4E-A3CB-13282E9D8CF5}" type="presParOf" srcId="{704CDB18-DB6A-4D44-BA66-E55A40D62BA3}" destId="{4AF7AC5F-C1E8-408C-875D-A61C8E286960}" srcOrd="0" destOrd="0" presId="urn:microsoft.com/office/officeart/2018/2/layout/IconVerticalSolidList"/>
    <dgm:cxn modelId="{64A55D14-B729-4B04-B4D2-1E7276E70A9F}" type="presParOf" srcId="{704CDB18-DB6A-4D44-BA66-E55A40D62BA3}" destId="{1E59ED20-E474-47F2-A8BC-42E49DF6D107}" srcOrd="1" destOrd="0" presId="urn:microsoft.com/office/officeart/2018/2/layout/IconVerticalSolidList"/>
    <dgm:cxn modelId="{D2BC569D-01E8-4616-8B79-7561CF9C1671}" type="presParOf" srcId="{704CDB18-DB6A-4D44-BA66-E55A40D62BA3}" destId="{DB596A0D-0DB3-4590-9324-D606A5E35DE6}" srcOrd="2" destOrd="0" presId="urn:microsoft.com/office/officeart/2018/2/layout/IconVerticalSolidList"/>
    <dgm:cxn modelId="{05ABAD14-70C0-49B5-A11E-E9967242D7A7}" type="presParOf" srcId="{704CDB18-DB6A-4D44-BA66-E55A40D62BA3}" destId="{27C8B639-C111-4FF3-87CE-A96479228270}" srcOrd="3" destOrd="0" presId="urn:microsoft.com/office/officeart/2018/2/layout/IconVerticalSolidList"/>
    <dgm:cxn modelId="{81B695CD-A888-4251-8EE7-B930915024D2}" type="presParOf" srcId="{CCFA580A-5C2C-4E4A-A7A1-70B27E325E6B}" destId="{04888502-3638-4697-B516-E9779BB42C0D}" srcOrd="1" destOrd="0" presId="urn:microsoft.com/office/officeart/2018/2/layout/IconVerticalSolidList"/>
    <dgm:cxn modelId="{5F73DB15-58B4-45D1-AFE4-5B4BDF351D01}" type="presParOf" srcId="{CCFA580A-5C2C-4E4A-A7A1-70B27E325E6B}" destId="{AC52A2CC-D458-48B8-81E4-1FBB942FABD1}" srcOrd="2" destOrd="0" presId="urn:microsoft.com/office/officeart/2018/2/layout/IconVerticalSolidList"/>
    <dgm:cxn modelId="{D8F3E351-3F8C-4F19-A4CD-376EC251CCCE}" type="presParOf" srcId="{AC52A2CC-D458-48B8-81E4-1FBB942FABD1}" destId="{00634DBD-B645-4254-B9B5-B943D5B167A9}" srcOrd="0" destOrd="0" presId="urn:microsoft.com/office/officeart/2018/2/layout/IconVerticalSolidList"/>
    <dgm:cxn modelId="{925DF25B-F487-4848-8246-98EFF373807A}" type="presParOf" srcId="{AC52A2CC-D458-48B8-81E4-1FBB942FABD1}" destId="{4EC0B880-28C4-44A5-A3DC-80B17AE90DC9}" srcOrd="1" destOrd="0" presId="urn:microsoft.com/office/officeart/2018/2/layout/IconVerticalSolidList"/>
    <dgm:cxn modelId="{833FE2C1-C44F-48FA-BD30-00C00DACA53F}" type="presParOf" srcId="{AC52A2CC-D458-48B8-81E4-1FBB942FABD1}" destId="{B35E1835-D9F2-42FB-AD15-5EC06814FF85}" srcOrd="2" destOrd="0" presId="urn:microsoft.com/office/officeart/2018/2/layout/IconVerticalSolidList"/>
    <dgm:cxn modelId="{846E7DBA-D340-4D52-9B2A-683E88682B19}" type="presParOf" srcId="{AC52A2CC-D458-48B8-81E4-1FBB942FABD1}" destId="{7ABE87AB-834B-4800-A20A-117C780301DF}" srcOrd="3" destOrd="0" presId="urn:microsoft.com/office/officeart/2018/2/layout/IconVerticalSolidList"/>
    <dgm:cxn modelId="{0C7C2B57-2229-4D07-A42B-05C20905CCAB}" type="presParOf" srcId="{CCFA580A-5C2C-4E4A-A7A1-70B27E325E6B}" destId="{F4B8616E-C60C-460F-AFDD-20348A1DDEC3}" srcOrd="3" destOrd="0" presId="urn:microsoft.com/office/officeart/2018/2/layout/IconVerticalSolidList"/>
    <dgm:cxn modelId="{A565B42B-B69E-4441-AC94-9DCDE0C3B697}" type="presParOf" srcId="{CCFA580A-5C2C-4E4A-A7A1-70B27E325E6B}" destId="{7319D4FF-B9AD-4F6B-9195-96019847D291}" srcOrd="4" destOrd="0" presId="urn:microsoft.com/office/officeart/2018/2/layout/IconVerticalSolidList"/>
    <dgm:cxn modelId="{F4D0FDD8-0B6F-4FB4-934B-2FB93F94B770}" type="presParOf" srcId="{7319D4FF-B9AD-4F6B-9195-96019847D291}" destId="{B61E0440-02A3-430C-80E2-564BF702B6E0}" srcOrd="0" destOrd="0" presId="urn:microsoft.com/office/officeart/2018/2/layout/IconVerticalSolidList"/>
    <dgm:cxn modelId="{28E2C60B-DEC5-4659-B457-2A584B9F8F7C}" type="presParOf" srcId="{7319D4FF-B9AD-4F6B-9195-96019847D291}" destId="{CC0F2508-7F67-4E69-A08D-8F1C7AC793B5}" srcOrd="1" destOrd="0" presId="urn:microsoft.com/office/officeart/2018/2/layout/IconVerticalSolidList"/>
    <dgm:cxn modelId="{A48E0644-155E-426F-A33B-4EF5A574D234}" type="presParOf" srcId="{7319D4FF-B9AD-4F6B-9195-96019847D291}" destId="{97C657DB-0CBB-4868-85AA-9FC6EAF5A53A}" srcOrd="2" destOrd="0" presId="urn:microsoft.com/office/officeart/2018/2/layout/IconVerticalSolidList"/>
    <dgm:cxn modelId="{822CFFE1-7126-442A-8E4B-87BDCC4803D3}" type="presParOf" srcId="{7319D4FF-B9AD-4F6B-9195-96019847D291}" destId="{C9934AB3-1549-4F8E-B3E0-5704F46C9A48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4F9E1654-63DD-463C-8334-46B3A5B9AFB3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DC12FF6F-D89E-49F3-B8CE-E9FAD852B370}">
      <dgm:prSet/>
      <dgm:spPr/>
      <dgm:t>
        <a:bodyPr/>
        <a:lstStyle/>
        <a:p>
          <a:r>
            <a:rPr lang="en-US"/>
            <a:t>%in% operator in R, is used to identify if an element belongs to a vector.</a:t>
          </a:r>
        </a:p>
      </dgm:t>
    </dgm:pt>
    <dgm:pt modelId="{F2D539A1-717B-4176-BA7C-F8416ECB5749}" type="parTrans" cxnId="{C439258E-1514-47C0-81E0-671FEABC9948}">
      <dgm:prSet/>
      <dgm:spPr/>
      <dgm:t>
        <a:bodyPr/>
        <a:lstStyle/>
        <a:p>
          <a:endParaRPr lang="en-US"/>
        </a:p>
      </dgm:t>
    </dgm:pt>
    <dgm:pt modelId="{63EBB70F-F462-4C73-B564-D90F846C8C52}" type="sibTrans" cxnId="{C439258E-1514-47C0-81E0-671FEABC9948}">
      <dgm:prSet/>
      <dgm:spPr/>
      <dgm:t>
        <a:bodyPr/>
        <a:lstStyle/>
        <a:p>
          <a:endParaRPr lang="en-US"/>
        </a:p>
      </dgm:t>
    </dgm:pt>
    <dgm:pt modelId="{F07BCD96-F92B-4097-969C-E62F1115F320}">
      <dgm:prSet/>
      <dgm:spPr/>
      <dgm:t>
        <a:bodyPr/>
        <a:lstStyle/>
        <a:p>
          <a:r>
            <a:rPr lang="en-US"/>
            <a:t>&lt;is something&gt; %in% &lt;this?&gt;</a:t>
          </a:r>
        </a:p>
      </dgm:t>
    </dgm:pt>
    <dgm:pt modelId="{6656B64B-E55E-4D08-8773-949C14DE3C9D}" type="parTrans" cxnId="{B7AEE228-1D8E-4449-8F7E-904E08FAE05A}">
      <dgm:prSet/>
      <dgm:spPr/>
      <dgm:t>
        <a:bodyPr/>
        <a:lstStyle/>
        <a:p>
          <a:endParaRPr lang="en-US"/>
        </a:p>
      </dgm:t>
    </dgm:pt>
    <dgm:pt modelId="{923CBDD5-B8FC-48A6-BEF8-4B65D4CBEDF2}" type="sibTrans" cxnId="{B7AEE228-1D8E-4449-8F7E-904E08FAE05A}">
      <dgm:prSet/>
      <dgm:spPr/>
      <dgm:t>
        <a:bodyPr/>
        <a:lstStyle/>
        <a:p>
          <a:endParaRPr lang="en-US"/>
        </a:p>
      </dgm:t>
    </dgm:pt>
    <dgm:pt modelId="{B608C00F-95F4-4E4F-81BF-AA0C65F335AC}">
      <dgm:prSet/>
      <dgm:spPr/>
      <dgm:t>
        <a:bodyPr/>
        <a:lstStyle/>
        <a:p>
          <a:r>
            <a:rPr lang="en-SG"/>
            <a:t>v1 &lt;- 3</a:t>
          </a:r>
          <a:endParaRPr lang="en-US"/>
        </a:p>
      </dgm:t>
    </dgm:pt>
    <dgm:pt modelId="{9950E885-0403-48B5-8AD6-B9C439105C10}" type="parTrans" cxnId="{CDF15947-E71D-4747-A4EA-18A6CF7BA73A}">
      <dgm:prSet/>
      <dgm:spPr/>
      <dgm:t>
        <a:bodyPr/>
        <a:lstStyle/>
        <a:p>
          <a:endParaRPr lang="en-US"/>
        </a:p>
      </dgm:t>
    </dgm:pt>
    <dgm:pt modelId="{CA225FA1-2904-45CB-A061-78FF673D0756}" type="sibTrans" cxnId="{CDF15947-E71D-4747-A4EA-18A6CF7BA73A}">
      <dgm:prSet/>
      <dgm:spPr/>
      <dgm:t>
        <a:bodyPr/>
        <a:lstStyle/>
        <a:p>
          <a:endParaRPr lang="en-US"/>
        </a:p>
      </dgm:t>
    </dgm:pt>
    <dgm:pt modelId="{1E4D0DC4-1BAF-47E8-8048-930677F8FF71}">
      <dgm:prSet/>
      <dgm:spPr/>
      <dgm:t>
        <a:bodyPr/>
        <a:lstStyle/>
        <a:p>
          <a:r>
            <a:rPr lang="en-SG"/>
            <a:t>v2 &lt;- 101</a:t>
          </a:r>
          <a:endParaRPr lang="en-US"/>
        </a:p>
      </dgm:t>
    </dgm:pt>
    <dgm:pt modelId="{046059AC-D684-41CA-A821-F4835576392E}" type="parTrans" cxnId="{44534255-21E3-43C3-BCDD-87BAFDC3FC31}">
      <dgm:prSet/>
      <dgm:spPr/>
      <dgm:t>
        <a:bodyPr/>
        <a:lstStyle/>
        <a:p>
          <a:endParaRPr lang="en-US"/>
        </a:p>
      </dgm:t>
    </dgm:pt>
    <dgm:pt modelId="{8222FF70-C655-4281-8D47-35E209473EC8}" type="sibTrans" cxnId="{44534255-21E3-43C3-BCDD-87BAFDC3FC31}">
      <dgm:prSet/>
      <dgm:spPr/>
      <dgm:t>
        <a:bodyPr/>
        <a:lstStyle/>
        <a:p>
          <a:endParaRPr lang="en-US"/>
        </a:p>
      </dgm:t>
    </dgm:pt>
    <dgm:pt modelId="{DA0E43DF-D822-4AC4-B56B-6F2C359589FF}">
      <dgm:prSet/>
      <dgm:spPr/>
      <dgm:t>
        <a:bodyPr/>
        <a:lstStyle/>
        <a:p>
          <a:r>
            <a:rPr lang="en-SG"/>
            <a:t>t &lt;- c(1,2,3,4,5,6,7,8)</a:t>
          </a:r>
          <a:endParaRPr lang="en-US"/>
        </a:p>
      </dgm:t>
    </dgm:pt>
    <dgm:pt modelId="{69924CD2-2F5C-4F9D-A028-B84EC97CF751}" type="parTrans" cxnId="{BAF92A5A-620B-4EB1-A51B-65926C27D64C}">
      <dgm:prSet/>
      <dgm:spPr/>
      <dgm:t>
        <a:bodyPr/>
        <a:lstStyle/>
        <a:p>
          <a:endParaRPr lang="en-US"/>
        </a:p>
      </dgm:t>
    </dgm:pt>
    <dgm:pt modelId="{86C0B8CA-9B6A-4A91-9B8D-AD500AF24627}" type="sibTrans" cxnId="{BAF92A5A-620B-4EB1-A51B-65926C27D64C}">
      <dgm:prSet/>
      <dgm:spPr/>
      <dgm:t>
        <a:bodyPr/>
        <a:lstStyle/>
        <a:p>
          <a:endParaRPr lang="en-US"/>
        </a:p>
      </dgm:t>
    </dgm:pt>
    <dgm:pt modelId="{A7D814EC-BBE6-4814-86BB-4173F9C7BE37}">
      <dgm:prSet/>
      <dgm:spPr/>
      <dgm:t>
        <a:bodyPr/>
        <a:lstStyle/>
        <a:p>
          <a:r>
            <a:rPr lang="en-SG"/>
            <a:t>v1 %in% t</a:t>
          </a:r>
          <a:endParaRPr lang="en-US"/>
        </a:p>
      </dgm:t>
    </dgm:pt>
    <dgm:pt modelId="{265C4E7F-F41E-411B-AB90-45FAF0E11FFE}" type="parTrans" cxnId="{134A7195-6088-4FDA-B6E2-C78BC26362C0}">
      <dgm:prSet/>
      <dgm:spPr/>
      <dgm:t>
        <a:bodyPr/>
        <a:lstStyle/>
        <a:p>
          <a:endParaRPr lang="en-US"/>
        </a:p>
      </dgm:t>
    </dgm:pt>
    <dgm:pt modelId="{D4D1B578-2348-490E-BA81-DCA1BC62FBA1}" type="sibTrans" cxnId="{134A7195-6088-4FDA-B6E2-C78BC26362C0}">
      <dgm:prSet/>
      <dgm:spPr/>
      <dgm:t>
        <a:bodyPr/>
        <a:lstStyle/>
        <a:p>
          <a:endParaRPr lang="en-US"/>
        </a:p>
      </dgm:t>
    </dgm:pt>
    <dgm:pt modelId="{A542E10F-0612-4403-82F2-24458900F1B8}">
      <dgm:prSet/>
      <dgm:spPr/>
      <dgm:t>
        <a:bodyPr/>
        <a:lstStyle/>
        <a:p>
          <a:r>
            <a:rPr lang="en-SG" dirty="0"/>
            <a:t>v2 %in% t</a:t>
          </a:r>
          <a:endParaRPr lang="en-US" dirty="0"/>
        </a:p>
      </dgm:t>
    </dgm:pt>
    <dgm:pt modelId="{A2CFDAB8-B411-4BA6-8BA6-19C8AAADD548}" type="parTrans" cxnId="{28F17182-EBCC-469A-AF17-F6D1C7F096D1}">
      <dgm:prSet/>
      <dgm:spPr/>
      <dgm:t>
        <a:bodyPr/>
        <a:lstStyle/>
        <a:p>
          <a:endParaRPr lang="en-US"/>
        </a:p>
      </dgm:t>
    </dgm:pt>
    <dgm:pt modelId="{C8EDA0CA-BA51-45E2-9A2C-CC38237D9A68}" type="sibTrans" cxnId="{28F17182-EBCC-469A-AF17-F6D1C7F096D1}">
      <dgm:prSet/>
      <dgm:spPr/>
      <dgm:t>
        <a:bodyPr/>
        <a:lstStyle/>
        <a:p>
          <a:endParaRPr lang="en-US"/>
        </a:p>
      </dgm:t>
    </dgm:pt>
    <dgm:pt modelId="{93741AFB-A60A-AC4A-8A97-02EBF1B2CD9F}" type="pres">
      <dgm:prSet presAssocID="{4F9E1654-63DD-463C-8334-46B3A5B9AFB3}" presName="linear" presStyleCnt="0">
        <dgm:presLayoutVars>
          <dgm:animLvl val="lvl"/>
          <dgm:resizeHandles val="exact"/>
        </dgm:presLayoutVars>
      </dgm:prSet>
      <dgm:spPr/>
    </dgm:pt>
    <dgm:pt modelId="{0D402010-CD56-E140-91A4-528292404DD5}" type="pres">
      <dgm:prSet presAssocID="{DC12FF6F-D89E-49F3-B8CE-E9FAD852B370}" presName="parentText" presStyleLbl="node1" presStyleIdx="0" presStyleCnt="7">
        <dgm:presLayoutVars>
          <dgm:chMax val="0"/>
          <dgm:bulletEnabled val="1"/>
        </dgm:presLayoutVars>
      </dgm:prSet>
      <dgm:spPr/>
    </dgm:pt>
    <dgm:pt modelId="{13F89F02-7192-B14B-B670-376FFC3616AA}" type="pres">
      <dgm:prSet presAssocID="{63EBB70F-F462-4C73-B564-D90F846C8C52}" presName="spacer" presStyleCnt="0"/>
      <dgm:spPr/>
    </dgm:pt>
    <dgm:pt modelId="{3751846D-A459-C94B-82AD-64C68B541487}" type="pres">
      <dgm:prSet presAssocID="{F07BCD96-F92B-4097-969C-E62F1115F320}" presName="parentText" presStyleLbl="node1" presStyleIdx="1" presStyleCnt="7">
        <dgm:presLayoutVars>
          <dgm:chMax val="0"/>
          <dgm:bulletEnabled val="1"/>
        </dgm:presLayoutVars>
      </dgm:prSet>
      <dgm:spPr/>
    </dgm:pt>
    <dgm:pt modelId="{9F1F3282-58BC-454D-A501-58EA982E3851}" type="pres">
      <dgm:prSet presAssocID="{923CBDD5-B8FC-48A6-BEF8-4B65D4CBEDF2}" presName="spacer" presStyleCnt="0"/>
      <dgm:spPr/>
    </dgm:pt>
    <dgm:pt modelId="{797EB193-27CE-2547-A623-06BE5AD2E8BF}" type="pres">
      <dgm:prSet presAssocID="{B608C00F-95F4-4E4F-81BF-AA0C65F335AC}" presName="parentText" presStyleLbl="node1" presStyleIdx="2" presStyleCnt="7">
        <dgm:presLayoutVars>
          <dgm:chMax val="0"/>
          <dgm:bulletEnabled val="1"/>
        </dgm:presLayoutVars>
      </dgm:prSet>
      <dgm:spPr/>
    </dgm:pt>
    <dgm:pt modelId="{99191187-24B8-7943-9DE2-20F06E2784FC}" type="pres">
      <dgm:prSet presAssocID="{CA225FA1-2904-45CB-A061-78FF673D0756}" presName="spacer" presStyleCnt="0"/>
      <dgm:spPr/>
    </dgm:pt>
    <dgm:pt modelId="{E2B95487-0396-2245-A6A5-3F1F8DBAFA06}" type="pres">
      <dgm:prSet presAssocID="{1E4D0DC4-1BAF-47E8-8048-930677F8FF71}" presName="parentText" presStyleLbl="node1" presStyleIdx="3" presStyleCnt="7">
        <dgm:presLayoutVars>
          <dgm:chMax val="0"/>
          <dgm:bulletEnabled val="1"/>
        </dgm:presLayoutVars>
      </dgm:prSet>
      <dgm:spPr/>
    </dgm:pt>
    <dgm:pt modelId="{A21AA767-4BC9-7345-AC59-E0216E23CBDE}" type="pres">
      <dgm:prSet presAssocID="{8222FF70-C655-4281-8D47-35E209473EC8}" presName="spacer" presStyleCnt="0"/>
      <dgm:spPr/>
    </dgm:pt>
    <dgm:pt modelId="{743C618E-9BDC-4940-8274-9656B01F41A3}" type="pres">
      <dgm:prSet presAssocID="{DA0E43DF-D822-4AC4-B56B-6F2C359589FF}" presName="parentText" presStyleLbl="node1" presStyleIdx="4" presStyleCnt="7">
        <dgm:presLayoutVars>
          <dgm:chMax val="0"/>
          <dgm:bulletEnabled val="1"/>
        </dgm:presLayoutVars>
      </dgm:prSet>
      <dgm:spPr/>
    </dgm:pt>
    <dgm:pt modelId="{B89197A9-8BE8-B04F-970D-E4F2AA70A83F}" type="pres">
      <dgm:prSet presAssocID="{86C0B8CA-9B6A-4A91-9B8D-AD500AF24627}" presName="spacer" presStyleCnt="0"/>
      <dgm:spPr/>
    </dgm:pt>
    <dgm:pt modelId="{95B2E83E-7CB6-1040-BD28-1D075C5C14CB}" type="pres">
      <dgm:prSet presAssocID="{A7D814EC-BBE6-4814-86BB-4173F9C7BE37}" presName="parentText" presStyleLbl="node1" presStyleIdx="5" presStyleCnt="7">
        <dgm:presLayoutVars>
          <dgm:chMax val="0"/>
          <dgm:bulletEnabled val="1"/>
        </dgm:presLayoutVars>
      </dgm:prSet>
      <dgm:spPr/>
    </dgm:pt>
    <dgm:pt modelId="{7D36541B-1579-C747-A540-CF5A85456EE7}" type="pres">
      <dgm:prSet presAssocID="{D4D1B578-2348-490E-BA81-DCA1BC62FBA1}" presName="spacer" presStyleCnt="0"/>
      <dgm:spPr/>
    </dgm:pt>
    <dgm:pt modelId="{3C14B379-6EB9-2F46-8ED5-DDDB26967942}" type="pres">
      <dgm:prSet presAssocID="{A542E10F-0612-4403-82F2-24458900F1B8}" presName="parentText" presStyleLbl="node1" presStyleIdx="6" presStyleCnt="7">
        <dgm:presLayoutVars>
          <dgm:chMax val="0"/>
          <dgm:bulletEnabled val="1"/>
        </dgm:presLayoutVars>
      </dgm:prSet>
      <dgm:spPr/>
    </dgm:pt>
  </dgm:ptLst>
  <dgm:cxnLst>
    <dgm:cxn modelId="{76EA0C0B-D0AA-9C41-A401-CF2C4E309E7D}" type="presOf" srcId="{DA0E43DF-D822-4AC4-B56B-6F2C359589FF}" destId="{743C618E-9BDC-4940-8274-9656B01F41A3}" srcOrd="0" destOrd="0" presId="urn:microsoft.com/office/officeart/2005/8/layout/vList2"/>
    <dgm:cxn modelId="{B7AEE228-1D8E-4449-8F7E-904E08FAE05A}" srcId="{4F9E1654-63DD-463C-8334-46B3A5B9AFB3}" destId="{F07BCD96-F92B-4097-969C-E62F1115F320}" srcOrd="1" destOrd="0" parTransId="{6656B64B-E55E-4D08-8773-949C14DE3C9D}" sibTransId="{923CBDD5-B8FC-48A6-BEF8-4B65D4CBEDF2}"/>
    <dgm:cxn modelId="{CDF15947-E71D-4747-A4EA-18A6CF7BA73A}" srcId="{4F9E1654-63DD-463C-8334-46B3A5B9AFB3}" destId="{B608C00F-95F4-4E4F-81BF-AA0C65F335AC}" srcOrd="2" destOrd="0" parTransId="{9950E885-0403-48B5-8AD6-B9C439105C10}" sibTransId="{CA225FA1-2904-45CB-A061-78FF673D0756}"/>
    <dgm:cxn modelId="{97131254-CA60-7449-9285-E1F68E4B1565}" type="presOf" srcId="{B608C00F-95F4-4E4F-81BF-AA0C65F335AC}" destId="{797EB193-27CE-2547-A623-06BE5AD2E8BF}" srcOrd="0" destOrd="0" presId="urn:microsoft.com/office/officeart/2005/8/layout/vList2"/>
    <dgm:cxn modelId="{44534255-21E3-43C3-BCDD-87BAFDC3FC31}" srcId="{4F9E1654-63DD-463C-8334-46B3A5B9AFB3}" destId="{1E4D0DC4-1BAF-47E8-8048-930677F8FF71}" srcOrd="3" destOrd="0" parTransId="{046059AC-D684-41CA-A821-F4835576392E}" sibTransId="{8222FF70-C655-4281-8D47-35E209473EC8}"/>
    <dgm:cxn modelId="{BAF92A5A-620B-4EB1-A51B-65926C27D64C}" srcId="{4F9E1654-63DD-463C-8334-46B3A5B9AFB3}" destId="{DA0E43DF-D822-4AC4-B56B-6F2C359589FF}" srcOrd="4" destOrd="0" parTransId="{69924CD2-2F5C-4F9D-A028-B84EC97CF751}" sibTransId="{86C0B8CA-9B6A-4A91-9B8D-AD500AF24627}"/>
    <dgm:cxn modelId="{A170CF7C-06AE-4845-A2A2-0EDE9EB87F2B}" type="presOf" srcId="{A542E10F-0612-4403-82F2-24458900F1B8}" destId="{3C14B379-6EB9-2F46-8ED5-DDDB26967942}" srcOrd="0" destOrd="0" presId="urn:microsoft.com/office/officeart/2005/8/layout/vList2"/>
    <dgm:cxn modelId="{28F17182-EBCC-469A-AF17-F6D1C7F096D1}" srcId="{4F9E1654-63DD-463C-8334-46B3A5B9AFB3}" destId="{A542E10F-0612-4403-82F2-24458900F1B8}" srcOrd="6" destOrd="0" parTransId="{A2CFDAB8-B411-4BA6-8BA6-19C8AAADD548}" sibTransId="{C8EDA0CA-BA51-45E2-9A2C-CC38237D9A68}"/>
    <dgm:cxn modelId="{C439258E-1514-47C0-81E0-671FEABC9948}" srcId="{4F9E1654-63DD-463C-8334-46B3A5B9AFB3}" destId="{DC12FF6F-D89E-49F3-B8CE-E9FAD852B370}" srcOrd="0" destOrd="0" parTransId="{F2D539A1-717B-4176-BA7C-F8416ECB5749}" sibTransId="{63EBB70F-F462-4C73-B564-D90F846C8C52}"/>
    <dgm:cxn modelId="{134A7195-6088-4FDA-B6E2-C78BC26362C0}" srcId="{4F9E1654-63DD-463C-8334-46B3A5B9AFB3}" destId="{A7D814EC-BBE6-4814-86BB-4173F9C7BE37}" srcOrd="5" destOrd="0" parTransId="{265C4E7F-F41E-411B-AB90-45FAF0E11FFE}" sibTransId="{D4D1B578-2348-490E-BA81-DCA1BC62FBA1}"/>
    <dgm:cxn modelId="{40D9B1A7-31A6-FA41-B663-5FEE65EF9905}" type="presOf" srcId="{DC12FF6F-D89E-49F3-B8CE-E9FAD852B370}" destId="{0D402010-CD56-E140-91A4-528292404DD5}" srcOrd="0" destOrd="0" presId="urn:microsoft.com/office/officeart/2005/8/layout/vList2"/>
    <dgm:cxn modelId="{B150D7A9-340F-5C43-BC46-BAA6BF7667CE}" type="presOf" srcId="{1E4D0DC4-1BAF-47E8-8048-930677F8FF71}" destId="{E2B95487-0396-2245-A6A5-3F1F8DBAFA06}" srcOrd="0" destOrd="0" presId="urn:microsoft.com/office/officeart/2005/8/layout/vList2"/>
    <dgm:cxn modelId="{4A74F2A9-5D64-914A-85EF-3BE8B12FA3B6}" type="presOf" srcId="{A7D814EC-BBE6-4814-86BB-4173F9C7BE37}" destId="{95B2E83E-7CB6-1040-BD28-1D075C5C14CB}" srcOrd="0" destOrd="0" presId="urn:microsoft.com/office/officeart/2005/8/layout/vList2"/>
    <dgm:cxn modelId="{57AA20C1-7BB8-0B49-BBB2-1C687E06208D}" type="presOf" srcId="{F07BCD96-F92B-4097-969C-E62F1115F320}" destId="{3751846D-A459-C94B-82AD-64C68B541487}" srcOrd="0" destOrd="0" presId="urn:microsoft.com/office/officeart/2005/8/layout/vList2"/>
    <dgm:cxn modelId="{C6D12ED0-DA3E-2A42-8AAB-7C9F86067254}" type="presOf" srcId="{4F9E1654-63DD-463C-8334-46B3A5B9AFB3}" destId="{93741AFB-A60A-AC4A-8A97-02EBF1B2CD9F}" srcOrd="0" destOrd="0" presId="urn:microsoft.com/office/officeart/2005/8/layout/vList2"/>
    <dgm:cxn modelId="{39ABED18-2AA6-8448-B7DA-EE5EB779019B}" type="presParOf" srcId="{93741AFB-A60A-AC4A-8A97-02EBF1B2CD9F}" destId="{0D402010-CD56-E140-91A4-528292404DD5}" srcOrd="0" destOrd="0" presId="urn:microsoft.com/office/officeart/2005/8/layout/vList2"/>
    <dgm:cxn modelId="{2FD5CD4C-2941-3B45-B863-A9BCB107A7BC}" type="presParOf" srcId="{93741AFB-A60A-AC4A-8A97-02EBF1B2CD9F}" destId="{13F89F02-7192-B14B-B670-376FFC3616AA}" srcOrd="1" destOrd="0" presId="urn:microsoft.com/office/officeart/2005/8/layout/vList2"/>
    <dgm:cxn modelId="{0D4D2012-C4C5-0848-9EAE-D914F42F2049}" type="presParOf" srcId="{93741AFB-A60A-AC4A-8A97-02EBF1B2CD9F}" destId="{3751846D-A459-C94B-82AD-64C68B541487}" srcOrd="2" destOrd="0" presId="urn:microsoft.com/office/officeart/2005/8/layout/vList2"/>
    <dgm:cxn modelId="{B41A031F-DB3F-7248-BE06-5317498CAACF}" type="presParOf" srcId="{93741AFB-A60A-AC4A-8A97-02EBF1B2CD9F}" destId="{9F1F3282-58BC-454D-A501-58EA982E3851}" srcOrd="3" destOrd="0" presId="urn:microsoft.com/office/officeart/2005/8/layout/vList2"/>
    <dgm:cxn modelId="{695E6E2F-E00F-0B48-82DC-3A8B5C1B4F1A}" type="presParOf" srcId="{93741AFB-A60A-AC4A-8A97-02EBF1B2CD9F}" destId="{797EB193-27CE-2547-A623-06BE5AD2E8BF}" srcOrd="4" destOrd="0" presId="urn:microsoft.com/office/officeart/2005/8/layout/vList2"/>
    <dgm:cxn modelId="{30A123A5-2D4E-7448-96CD-3B7DE338B7C3}" type="presParOf" srcId="{93741AFB-A60A-AC4A-8A97-02EBF1B2CD9F}" destId="{99191187-24B8-7943-9DE2-20F06E2784FC}" srcOrd="5" destOrd="0" presId="urn:microsoft.com/office/officeart/2005/8/layout/vList2"/>
    <dgm:cxn modelId="{7F186223-6EAA-644B-9C9E-6E75EE103F4D}" type="presParOf" srcId="{93741AFB-A60A-AC4A-8A97-02EBF1B2CD9F}" destId="{E2B95487-0396-2245-A6A5-3F1F8DBAFA06}" srcOrd="6" destOrd="0" presId="urn:microsoft.com/office/officeart/2005/8/layout/vList2"/>
    <dgm:cxn modelId="{C8C8F7F3-1161-5641-8912-711376236106}" type="presParOf" srcId="{93741AFB-A60A-AC4A-8A97-02EBF1B2CD9F}" destId="{A21AA767-4BC9-7345-AC59-E0216E23CBDE}" srcOrd="7" destOrd="0" presId="urn:microsoft.com/office/officeart/2005/8/layout/vList2"/>
    <dgm:cxn modelId="{5B43EF00-E535-BC49-9E0D-B10A2B8493EF}" type="presParOf" srcId="{93741AFB-A60A-AC4A-8A97-02EBF1B2CD9F}" destId="{743C618E-9BDC-4940-8274-9656B01F41A3}" srcOrd="8" destOrd="0" presId="urn:microsoft.com/office/officeart/2005/8/layout/vList2"/>
    <dgm:cxn modelId="{43B63D4A-070C-104F-8E63-727847FDEEFD}" type="presParOf" srcId="{93741AFB-A60A-AC4A-8A97-02EBF1B2CD9F}" destId="{B89197A9-8BE8-B04F-970D-E4F2AA70A83F}" srcOrd="9" destOrd="0" presId="urn:microsoft.com/office/officeart/2005/8/layout/vList2"/>
    <dgm:cxn modelId="{51C3BE72-F805-4145-B94F-384990183439}" type="presParOf" srcId="{93741AFB-A60A-AC4A-8A97-02EBF1B2CD9F}" destId="{95B2E83E-7CB6-1040-BD28-1D075C5C14CB}" srcOrd="10" destOrd="0" presId="urn:microsoft.com/office/officeart/2005/8/layout/vList2"/>
    <dgm:cxn modelId="{42ED217F-A108-454D-A1E7-07C4DAA5C42D}" type="presParOf" srcId="{93741AFB-A60A-AC4A-8A97-02EBF1B2CD9F}" destId="{7D36541B-1579-C747-A540-CF5A85456EE7}" srcOrd="11" destOrd="0" presId="urn:microsoft.com/office/officeart/2005/8/layout/vList2"/>
    <dgm:cxn modelId="{638C491A-A6EB-F04F-A5D8-00107FA1E7B1}" type="presParOf" srcId="{93741AFB-A60A-AC4A-8A97-02EBF1B2CD9F}" destId="{3C14B379-6EB9-2F46-8ED5-DDDB26967942}" srcOrd="1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D7946DA0-7E27-4E38-8191-4BE0EA5BDE5E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0F187C4E-CA0E-4649-95E5-CD35AC31CE32}">
      <dgm:prSet/>
      <dgm:spPr/>
      <dgm:t>
        <a:bodyPr/>
        <a:lstStyle/>
        <a:p>
          <a:r>
            <a:rPr lang="en-SG"/>
            <a:t>In the case of is </a:t>
          </a:r>
          <a:r>
            <a:rPr lang="en-SG" b="1"/>
            <a:t>v1</a:t>
          </a:r>
          <a:r>
            <a:rPr lang="en-SG"/>
            <a:t> is present in </a:t>
          </a:r>
          <a:r>
            <a:rPr lang="en-SG" b="1"/>
            <a:t>t, </a:t>
          </a:r>
          <a:r>
            <a:rPr lang="en-SG"/>
            <a:t> the output will be</a:t>
          </a:r>
          <a:endParaRPr lang="en-US"/>
        </a:p>
      </dgm:t>
    </dgm:pt>
    <dgm:pt modelId="{37B387DF-2D42-42AF-964F-2221E89920D1}" type="parTrans" cxnId="{B3654B52-A18B-42D9-9D61-37B1243E080F}">
      <dgm:prSet/>
      <dgm:spPr/>
      <dgm:t>
        <a:bodyPr/>
        <a:lstStyle/>
        <a:p>
          <a:endParaRPr lang="en-US"/>
        </a:p>
      </dgm:t>
    </dgm:pt>
    <dgm:pt modelId="{887483CE-C69B-47A7-AF6D-D5A359B614D3}" type="sibTrans" cxnId="{B3654B52-A18B-42D9-9D61-37B1243E080F}">
      <dgm:prSet/>
      <dgm:spPr/>
      <dgm:t>
        <a:bodyPr/>
        <a:lstStyle/>
        <a:p>
          <a:endParaRPr lang="en-US"/>
        </a:p>
      </dgm:t>
    </dgm:pt>
    <dgm:pt modelId="{2229A1C6-C76F-480E-B54B-C71EDE48A372}">
      <dgm:prSet/>
      <dgm:spPr/>
      <dgm:t>
        <a:bodyPr/>
        <a:lstStyle/>
        <a:p>
          <a:r>
            <a:rPr lang="en-SG"/>
            <a:t>TRUE</a:t>
          </a:r>
          <a:endParaRPr lang="en-US"/>
        </a:p>
      </dgm:t>
    </dgm:pt>
    <dgm:pt modelId="{0CFF9664-9AFD-4522-A29C-4C8DAEFD5541}" type="parTrans" cxnId="{4C38AE55-48BA-48F5-A910-ABC6A130700D}">
      <dgm:prSet/>
      <dgm:spPr/>
      <dgm:t>
        <a:bodyPr/>
        <a:lstStyle/>
        <a:p>
          <a:endParaRPr lang="en-US"/>
        </a:p>
      </dgm:t>
    </dgm:pt>
    <dgm:pt modelId="{CA08FC83-4D67-478E-BF0D-B5BBBF68642C}" type="sibTrans" cxnId="{4C38AE55-48BA-48F5-A910-ABC6A130700D}">
      <dgm:prSet/>
      <dgm:spPr/>
      <dgm:t>
        <a:bodyPr/>
        <a:lstStyle/>
        <a:p>
          <a:endParaRPr lang="en-US"/>
        </a:p>
      </dgm:t>
    </dgm:pt>
    <dgm:pt modelId="{27E85E81-7FF0-491F-B520-C08FC17FADB3}">
      <dgm:prSet/>
      <dgm:spPr/>
      <dgm:t>
        <a:bodyPr/>
        <a:lstStyle/>
        <a:p>
          <a:r>
            <a:rPr lang="en-SG"/>
            <a:t>In the case of is </a:t>
          </a:r>
          <a:r>
            <a:rPr lang="en-SG" b="1"/>
            <a:t>v2</a:t>
          </a:r>
          <a:r>
            <a:rPr lang="en-SG"/>
            <a:t> is present in </a:t>
          </a:r>
          <a:r>
            <a:rPr lang="en-SG" b="1"/>
            <a:t>t, </a:t>
          </a:r>
          <a:r>
            <a:rPr lang="en-SG"/>
            <a:t> the output will be</a:t>
          </a:r>
          <a:endParaRPr lang="en-US"/>
        </a:p>
      </dgm:t>
    </dgm:pt>
    <dgm:pt modelId="{D9CEC76B-EDB4-4B5A-8499-F5D1E1719B16}" type="parTrans" cxnId="{85D2AAB7-6B36-413E-8DCB-DF234B8728DF}">
      <dgm:prSet/>
      <dgm:spPr/>
      <dgm:t>
        <a:bodyPr/>
        <a:lstStyle/>
        <a:p>
          <a:endParaRPr lang="en-US"/>
        </a:p>
      </dgm:t>
    </dgm:pt>
    <dgm:pt modelId="{471B4EE2-54BD-47BD-9C1A-75C9E3CCCDD2}" type="sibTrans" cxnId="{85D2AAB7-6B36-413E-8DCB-DF234B8728DF}">
      <dgm:prSet/>
      <dgm:spPr/>
      <dgm:t>
        <a:bodyPr/>
        <a:lstStyle/>
        <a:p>
          <a:endParaRPr lang="en-US"/>
        </a:p>
      </dgm:t>
    </dgm:pt>
    <dgm:pt modelId="{48590F68-BF15-4851-8A06-AFC101EA25A6}">
      <dgm:prSet/>
      <dgm:spPr/>
      <dgm:t>
        <a:bodyPr/>
        <a:lstStyle/>
        <a:p>
          <a:r>
            <a:rPr lang="en-SG"/>
            <a:t>FALSE</a:t>
          </a:r>
          <a:endParaRPr lang="en-US"/>
        </a:p>
      </dgm:t>
    </dgm:pt>
    <dgm:pt modelId="{23C71F30-3621-4D35-9821-B03C78BF7B42}" type="parTrans" cxnId="{AF50A6A2-333F-43BE-98F1-B001C29DB8AF}">
      <dgm:prSet/>
      <dgm:spPr/>
      <dgm:t>
        <a:bodyPr/>
        <a:lstStyle/>
        <a:p>
          <a:endParaRPr lang="en-US"/>
        </a:p>
      </dgm:t>
    </dgm:pt>
    <dgm:pt modelId="{649D5962-0506-457D-98AE-6E948AB30F45}" type="sibTrans" cxnId="{AF50A6A2-333F-43BE-98F1-B001C29DB8AF}">
      <dgm:prSet/>
      <dgm:spPr/>
      <dgm:t>
        <a:bodyPr/>
        <a:lstStyle/>
        <a:p>
          <a:endParaRPr lang="en-US"/>
        </a:p>
      </dgm:t>
    </dgm:pt>
    <dgm:pt modelId="{868DC78A-AD65-4A4E-A0FF-ED06725876D1}" type="pres">
      <dgm:prSet presAssocID="{D7946DA0-7E27-4E38-8191-4BE0EA5BDE5E}" presName="root" presStyleCnt="0">
        <dgm:presLayoutVars>
          <dgm:dir/>
          <dgm:resizeHandles val="exact"/>
        </dgm:presLayoutVars>
      </dgm:prSet>
      <dgm:spPr/>
    </dgm:pt>
    <dgm:pt modelId="{66E52725-982C-416C-A9C4-F5275C8A9F30}" type="pres">
      <dgm:prSet presAssocID="{0F187C4E-CA0E-4649-95E5-CD35AC31CE32}" presName="compNode" presStyleCnt="0"/>
      <dgm:spPr/>
    </dgm:pt>
    <dgm:pt modelId="{B303BDFF-02E8-4330-B7B3-26944A1853E7}" type="pres">
      <dgm:prSet presAssocID="{0F187C4E-CA0E-4649-95E5-CD35AC31CE32}" presName="bgRect" presStyleLbl="bgShp" presStyleIdx="0" presStyleCnt="4"/>
      <dgm:spPr/>
    </dgm:pt>
    <dgm:pt modelId="{7A2983D5-7618-4DA5-A158-42FD57C0481E}" type="pres">
      <dgm:prSet presAssocID="{0F187C4E-CA0E-4649-95E5-CD35AC31CE32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eturn"/>
        </a:ext>
      </dgm:extLst>
    </dgm:pt>
    <dgm:pt modelId="{0F3A33EE-A7B2-4DCE-BA90-A549D9EAA673}" type="pres">
      <dgm:prSet presAssocID="{0F187C4E-CA0E-4649-95E5-CD35AC31CE32}" presName="spaceRect" presStyleCnt="0"/>
      <dgm:spPr/>
    </dgm:pt>
    <dgm:pt modelId="{330AF32C-7638-4913-824C-FBBBE9F2066C}" type="pres">
      <dgm:prSet presAssocID="{0F187C4E-CA0E-4649-95E5-CD35AC31CE32}" presName="parTx" presStyleLbl="revTx" presStyleIdx="0" presStyleCnt="4">
        <dgm:presLayoutVars>
          <dgm:chMax val="0"/>
          <dgm:chPref val="0"/>
        </dgm:presLayoutVars>
      </dgm:prSet>
      <dgm:spPr/>
    </dgm:pt>
    <dgm:pt modelId="{FD4BDC33-EB28-465C-8407-218EB1721662}" type="pres">
      <dgm:prSet presAssocID="{887483CE-C69B-47A7-AF6D-D5A359B614D3}" presName="sibTrans" presStyleCnt="0"/>
      <dgm:spPr/>
    </dgm:pt>
    <dgm:pt modelId="{EAD2F2C7-E54B-4B71-AD2E-D2EBFF4F1ADF}" type="pres">
      <dgm:prSet presAssocID="{2229A1C6-C76F-480E-B54B-C71EDE48A372}" presName="compNode" presStyleCnt="0"/>
      <dgm:spPr/>
    </dgm:pt>
    <dgm:pt modelId="{DEADE222-92DE-4DB5-B483-D17CF52E515D}" type="pres">
      <dgm:prSet presAssocID="{2229A1C6-C76F-480E-B54B-C71EDE48A372}" presName="bgRect" presStyleLbl="bgShp" presStyleIdx="1" presStyleCnt="4"/>
      <dgm:spPr/>
    </dgm:pt>
    <dgm:pt modelId="{420E7246-020B-4606-A6C6-74D99BD50609}" type="pres">
      <dgm:prSet presAssocID="{2229A1C6-C76F-480E-B54B-C71EDE48A372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CD48ECA0-DA7B-4F43-9A85-D8E497EFE59D}" type="pres">
      <dgm:prSet presAssocID="{2229A1C6-C76F-480E-B54B-C71EDE48A372}" presName="spaceRect" presStyleCnt="0"/>
      <dgm:spPr/>
    </dgm:pt>
    <dgm:pt modelId="{53EF2FB5-5CD7-48FB-8793-5883A6CEB6D9}" type="pres">
      <dgm:prSet presAssocID="{2229A1C6-C76F-480E-B54B-C71EDE48A372}" presName="parTx" presStyleLbl="revTx" presStyleIdx="1" presStyleCnt="4">
        <dgm:presLayoutVars>
          <dgm:chMax val="0"/>
          <dgm:chPref val="0"/>
        </dgm:presLayoutVars>
      </dgm:prSet>
      <dgm:spPr/>
    </dgm:pt>
    <dgm:pt modelId="{55019BF2-0C80-4C91-A110-5D600CA64C3B}" type="pres">
      <dgm:prSet presAssocID="{CA08FC83-4D67-478E-BF0D-B5BBBF68642C}" presName="sibTrans" presStyleCnt="0"/>
      <dgm:spPr/>
    </dgm:pt>
    <dgm:pt modelId="{29C9AEF4-7865-4C18-9EC9-411F5D3E6D9B}" type="pres">
      <dgm:prSet presAssocID="{27E85E81-7FF0-491F-B520-C08FC17FADB3}" presName="compNode" presStyleCnt="0"/>
      <dgm:spPr/>
    </dgm:pt>
    <dgm:pt modelId="{464B042E-653E-4405-ABA3-0B5DE18BC536}" type="pres">
      <dgm:prSet presAssocID="{27E85E81-7FF0-491F-B520-C08FC17FADB3}" presName="bgRect" presStyleLbl="bgShp" presStyleIdx="2" presStyleCnt="4"/>
      <dgm:spPr/>
    </dgm:pt>
    <dgm:pt modelId="{35BD2DB7-90A1-48FA-9223-BFE7F86FD77A}" type="pres">
      <dgm:prSet presAssocID="{27E85E81-7FF0-491F-B520-C08FC17FADB3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IV"/>
        </a:ext>
      </dgm:extLst>
    </dgm:pt>
    <dgm:pt modelId="{CB84ACEF-A01A-4974-A12E-A164D78EFD7C}" type="pres">
      <dgm:prSet presAssocID="{27E85E81-7FF0-491F-B520-C08FC17FADB3}" presName="spaceRect" presStyleCnt="0"/>
      <dgm:spPr/>
    </dgm:pt>
    <dgm:pt modelId="{2F35EA1C-2181-4397-8512-E2644CFD6C66}" type="pres">
      <dgm:prSet presAssocID="{27E85E81-7FF0-491F-B520-C08FC17FADB3}" presName="parTx" presStyleLbl="revTx" presStyleIdx="2" presStyleCnt="4">
        <dgm:presLayoutVars>
          <dgm:chMax val="0"/>
          <dgm:chPref val="0"/>
        </dgm:presLayoutVars>
      </dgm:prSet>
      <dgm:spPr/>
    </dgm:pt>
    <dgm:pt modelId="{E0E20564-2241-43FC-B973-DF3DB5484EB7}" type="pres">
      <dgm:prSet presAssocID="{471B4EE2-54BD-47BD-9C1A-75C9E3CCCDD2}" presName="sibTrans" presStyleCnt="0"/>
      <dgm:spPr/>
    </dgm:pt>
    <dgm:pt modelId="{F37A61BB-069F-4FC2-9A8C-17BEA51FF0E2}" type="pres">
      <dgm:prSet presAssocID="{48590F68-BF15-4851-8A06-AFC101EA25A6}" presName="compNode" presStyleCnt="0"/>
      <dgm:spPr/>
    </dgm:pt>
    <dgm:pt modelId="{5AB8E5B4-1DE2-44D2-8097-51650599EF8B}" type="pres">
      <dgm:prSet presAssocID="{48590F68-BF15-4851-8A06-AFC101EA25A6}" presName="bgRect" presStyleLbl="bgShp" presStyleIdx="3" presStyleCnt="4"/>
      <dgm:spPr/>
    </dgm:pt>
    <dgm:pt modelId="{3A1B478A-4D4E-4F3D-A2A6-FB6B33A13FFC}" type="pres">
      <dgm:prSet presAssocID="{48590F68-BF15-4851-8A06-AFC101EA25A6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ose"/>
        </a:ext>
      </dgm:extLst>
    </dgm:pt>
    <dgm:pt modelId="{881BDF44-8793-491E-86A3-DD619ABBDC02}" type="pres">
      <dgm:prSet presAssocID="{48590F68-BF15-4851-8A06-AFC101EA25A6}" presName="spaceRect" presStyleCnt="0"/>
      <dgm:spPr/>
    </dgm:pt>
    <dgm:pt modelId="{70B3189F-5352-4144-80A3-9D6548880875}" type="pres">
      <dgm:prSet presAssocID="{48590F68-BF15-4851-8A06-AFC101EA25A6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46F11710-2234-413D-9514-D7031686A75D}" type="presOf" srcId="{D7946DA0-7E27-4E38-8191-4BE0EA5BDE5E}" destId="{868DC78A-AD65-4A4E-A0FF-ED06725876D1}" srcOrd="0" destOrd="0" presId="urn:microsoft.com/office/officeart/2018/2/layout/IconVerticalSolidList"/>
    <dgm:cxn modelId="{BF503132-E2D9-4B42-8D7F-EED89B90A547}" type="presOf" srcId="{0F187C4E-CA0E-4649-95E5-CD35AC31CE32}" destId="{330AF32C-7638-4913-824C-FBBBE9F2066C}" srcOrd="0" destOrd="0" presId="urn:microsoft.com/office/officeart/2018/2/layout/IconVerticalSolidList"/>
    <dgm:cxn modelId="{B3654B52-A18B-42D9-9D61-37B1243E080F}" srcId="{D7946DA0-7E27-4E38-8191-4BE0EA5BDE5E}" destId="{0F187C4E-CA0E-4649-95E5-CD35AC31CE32}" srcOrd="0" destOrd="0" parTransId="{37B387DF-2D42-42AF-964F-2221E89920D1}" sibTransId="{887483CE-C69B-47A7-AF6D-D5A359B614D3}"/>
    <dgm:cxn modelId="{4C38AE55-48BA-48F5-A910-ABC6A130700D}" srcId="{D7946DA0-7E27-4E38-8191-4BE0EA5BDE5E}" destId="{2229A1C6-C76F-480E-B54B-C71EDE48A372}" srcOrd="1" destOrd="0" parTransId="{0CFF9664-9AFD-4522-A29C-4C8DAEFD5541}" sibTransId="{CA08FC83-4D67-478E-BF0D-B5BBBF68642C}"/>
    <dgm:cxn modelId="{AF50A6A2-333F-43BE-98F1-B001C29DB8AF}" srcId="{D7946DA0-7E27-4E38-8191-4BE0EA5BDE5E}" destId="{48590F68-BF15-4851-8A06-AFC101EA25A6}" srcOrd="3" destOrd="0" parTransId="{23C71F30-3621-4D35-9821-B03C78BF7B42}" sibTransId="{649D5962-0506-457D-98AE-6E948AB30F45}"/>
    <dgm:cxn modelId="{85D2AAB7-6B36-413E-8DCB-DF234B8728DF}" srcId="{D7946DA0-7E27-4E38-8191-4BE0EA5BDE5E}" destId="{27E85E81-7FF0-491F-B520-C08FC17FADB3}" srcOrd="2" destOrd="0" parTransId="{D9CEC76B-EDB4-4B5A-8499-F5D1E1719B16}" sibTransId="{471B4EE2-54BD-47BD-9C1A-75C9E3CCCDD2}"/>
    <dgm:cxn modelId="{E856F3C8-393F-4009-A6E9-DD6C9865D9F6}" type="presOf" srcId="{48590F68-BF15-4851-8A06-AFC101EA25A6}" destId="{70B3189F-5352-4144-80A3-9D6548880875}" srcOrd="0" destOrd="0" presId="urn:microsoft.com/office/officeart/2018/2/layout/IconVerticalSolidList"/>
    <dgm:cxn modelId="{798AB5CC-3183-4DEB-8B09-BBE35DD14A23}" type="presOf" srcId="{2229A1C6-C76F-480E-B54B-C71EDE48A372}" destId="{53EF2FB5-5CD7-48FB-8793-5883A6CEB6D9}" srcOrd="0" destOrd="0" presId="urn:microsoft.com/office/officeart/2018/2/layout/IconVerticalSolidList"/>
    <dgm:cxn modelId="{C56BADDF-A856-42F4-931C-EB54BE051E08}" type="presOf" srcId="{27E85E81-7FF0-491F-B520-C08FC17FADB3}" destId="{2F35EA1C-2181-4397-8512-E2644CFD6C66}" srcOrd="0" destOrd="0" presId="urn:microsoft.com/office/officeart/2018/2/layout/IconVerticalSolidList"/>
    <dgm:cxn modelId="{E196C9AA-2483-4677-BBAC-163E872B05E3}" type="presParOf" srcId="{868DC78A-AD65-4A4E-A0FF-ED06725876D1}" destId="{66E52725-982C-416C-A9C4-F5275C8A9F30}" srcOrd="0" destOrd="0" presId="urn:microsoft.com/office/officeart/2018/2/layout/IconVerticalSolidList"/>
    <dgm:cxn modelId="{358E189A-A9DD-4204-B8F3-2E2E976F0A36}" type="presParOf" srcId="{66E52725-982C-416C-A9C4-F5275C8A9F30}" destId="{B303BDFF-02E8-4330-B7B3-26944A1853E7}" srcOrd="0" destOrd="0" presId="urn:microsoft.com/office/officeart/2018/2/layout/IconVerticalSolidList"/>
    <dgm:cxn modelId="{F20A8302-3315-4397-AD2C-4D5A2B7B174C}" type="presParOf" srcId="{66E52725-982C-416C-A9C4-F5275C8A9F30}" destId="{7A2983D5-7618-4DA5-A158-42FD57C0481E}" srcOrd="1" destOrd="0" presId="urn:microsoft.com/office/officeart/2018/2/layout/IconVerticalSolidList"/>
    <dgm:cxn modelId="{D0891990-65B9-43D5-AD98-5FC115A0426A}" type="presParOf" srcId="{66E52725-982C-416C-A9C4-F5275C8A9F30}" destId="{0F3A33EE-A7B2-4DCE-BA90-A549D9EAA673}" srcOrd="2" destOrd="0" presId="urn:microsoft.com/office/officeart/2018/2/layout/IconVerticalSolidList"/>
    <dgm:cxn modelId="{96E25D34-0353-4A5B-8E9D-32C98F3381C3}" type="presParOf" srcId="{66E52725-982C-416C-A9C4-F5275C8A9F30}" destId="{330AF32C-7638-4913-824C-FBBBE9F2066C}" srcOrd="3" destOrd="0" presId="urn:microsoft.com/office/officeart/2018/2/layout/IconVerticalSolidList"/>
    <dgm:cxn modelId="{C8F336C1-57A4-4B8F-A055-5AC4A881E798}" type="presParOf" srcId="{868DC78A-AD65-4A4E-A0FF-ED06725876D1}" destId="{FD4BDC33-EB28-465C-8407-218EB1721662}" srcOrd="1" destOrd="0" presId="urn:microsoft.com/office/officeart/2018/2/layout/IconVerticalSolidList"/>
    <dgm:cxn modelId="{B7895168-DFC8-4865-BD6F-D06836FA3DB4}" type="presParOf" srcId="{868DC78A-AD65-4A4E-A0FF-ED06725876D1}" destId="{EAD2F2C7-E54B-4B71-AD2E-D2EBFF4F1ADF}" srcOrd="2" destOrd="0" presId="urn:microsoft.com/office/officeart/2018/2/layout/IconVerticalSolidList"/>
    <dgm:cxn modelId="{BD086549-73B8-4DAF-8115-092EB4B3B3AD}" type="presParOf" srcId="{EAD2F2C7-E54B-4B71-AD2E-D2EBFF4F1ADF}" destId="{DEADE222-92DE-4DB5-B483-D17CF52E515D}" srcOrd="0" destOrd="0" presId="urn:microsoft.com/office/officeart/2018/2/layout/IconVerticalSolidList"/>
    <dgm:cxn modelId="{8E0D5D27-B65D-4E60-8F42-A055016E8317}" type="presParOf" srcId="{EAD2F2C7-E54B-4B71-AD2E-D2EBFF4F1ADF}" destId="{420E7246-020B-4606-A6C6-74D99BD50609}" srcOrd="1" destOrd="0" presId="urn:microsoft.com/office/officeart/2018/2/layout/IconVerticalSolidList"/>
    <dgm:cxn modelId="{EB545518-7734-49E3-A1E8-24B66D8A7F2E}" type="presParOf" srcId="{EAD2F2C7-E54B-4B71-AD2E-D2EBFF4F1ADF}" destId="{CD48ECA0-DA7B-4F43-9A85-D8E497EFE59D}" srcOrd="2" destOrd="0" presId="urn:microsoft.com/office/officeart/2018/2/layout/IconVerticalSolidList"/>
    <dgm:cxn modelId="{28A542FD-DA4B-4603-9112-D2350AE36F83}" type="presParOf" srcId="{EAD2F2C7-E54B-4B71-AD2E-D2EBFF4F1ADF}" destId="{53EF2FB5-5CD7-48FB-8793-5883A6CEB6D9}" srcOrd="3" destOrd="0" presId="urn:microsoft.com/office/officeart/2018/2/layout/IconVerticalSolidList"/>
    <dgm:cxn modelId="{0B629DD0-3230-4BBC-8077-DBA12BC6F5C7}" type="presParOf" srcId="{868DC78A-AD65-4A4E-A0FF-ED06725876D1}" destId="{55019BF2-0C80-4C91-A110-5D600CA64C3B}" srcOrd="3" destOrd="0" presId="urn:microsoft.com/office/officeart/2018/2/layout/IconVerticalSolidList"/>
    <dgm:cxn modelId="{5890BA0E-EBE4-4710-A05E-D1B98F40EEB9}" type="presParOf" srcId="{868DC78A-AD65-4A4E-A0FF-ED06725876D1}" destId="{29C9AEF4-7865-4C18-9EC9-411F5D3E6D9B}" srcOrd="4" destOrd="0" presId="urn:microsoft.com/office/officeart/2018/2/layout/IconVerticalSolidList"/>
    <dgm:cxn modelId="{957D8033-0188-4B12-A153-6970B471305B}" type="presParOf" srcId="{29C9AEF4-7865-4C18-9EC9-411F5D3E6D9B}" destId="{464B042E-653E-4405-ABA3-0B5DE18BC536}" srcOrd="0" destOrd="0" presId="urn:microsoft.com/office/officeart/2018/2/layout/IconVerticalSolidList"/>
    <dgm:cxn modelId="{2B5FF83A-4ECD-4524-A0FD-DD4B8100D292}" type="presParOf" srcId="{29C9AEF4-7865-4C18-9EC9-411F5D3E6D9B}" destId="{35BD2DB7-90A1-48FA-9223-BFE7F86FD77A}" srcOrd="1" destOrd="0" presId="urn:microsoft.com/office/officeart/2018/2/layout/IconVerticalSolidList"/>
    <dgm:cxn modelId="{08269ADC-D4AD-43BF-B12F-70861A7E8919}" type="presParOf" srcId="{29C9AEF4-7865-4C18-9EC9-411F5D3E6D9B}" destId="{CB84ACEF-A01A-4974-A12E-A164D78EFD7C}" srcOrd="2" destOrd="0" presId="urn:microsoft.com/office/officeart/2018/2/layout/IconVerticalSolidList"/>
    <dgm:cxn modelId="{A0911009-0AF9-42EB-896B-C82DD93F08C8}" type="presParOf" srcId="{29C9AEF4-7865-4C18-9EC9-411F5D3E6D9B}" destId="{2F35EA1C-2181-4397-8512-E2644CFD6C66}" srcOrd="3" destOrd="0" presId="urn:microsoft.com/office/officeart/2018/2/layout/IconVerticalSolidList"/>
    <dgm:cxn modelId="{3371A5B3-172C-461D-9179-FA6849EB780F}" type="presParOf" srcId="{868DC78A-AD65-4A4E-A0FF-ED06725876D1}" destId="{E0E20564-2241-43FC-B973-DF3DB5484EB7}" srcOrd="5" destOrd="0" presId="urn:microsoft.com/office/officeart/2018/2/layout/IconVerticalSolidList"/>
    <dgm:cxn modelId="{F67F02D6-F9C5-420D-A335-F01C0D3B700A}" type="presParOf" srcId="{868DC78A-AD65-4A4E-A0FF-ED06725876D1}" destId="{F37A61BB-069F-4FC2-9A8C-17BEA51FF0E2}" srcOrd="6" destOrd="0" presId="urn:microsoft.com/office/officeart/2018/2/layout/IconVerticalSolidList"/>
    <dgm:cxn modelId="{75156A3D-7214-4B21-AB48-34CD4436DB72}" type="presParOf" srcId="{F37A61BB-069F-4FC2-9A8C-17BEA51FF0E2}" destId="{5AB8E5B4-1DE2-44D2-8097-51650599EF8B}" srcOrd="0" destOrd="0" presId="urn:microsoft.com/office/officeart/2018/2/layout/IconVerticalSolidList"/>
    <dgm:cxn modelId="{8052EB84-F2FD-4299-9DC8-1FA18145F146}" type="presParOf" srcId="{F37A61BB-069F-4FC2-9A8C-17BEA51FF0E2}" destId="{3A1B478A-4D4E-4F3D-A2A6-FB6B33A13FFC}" srcOrd="1" destOrd="0" presId="urn:microsoft.com/office/officeart/2018/2/layout/IconVerticalSolidList"/>
    <dgm:cxn modelId="{C9A7E282-D49C-459E-893C-8C20F264A6AB}" type="presParOf" srcId="{F37A61BB-069F-4FC2-9A8C-17BEA51FF0E2}" destId="{881BDF44-8793-491E-86A3-DD619ABBDC02}" srcOrd="2" destOrd="0" presId="urn:microsoft.com/office/officeart/2018/2/layout/IconVerticalSolidList"/>
    <dgm:cxn modelId="{6DD484A9-24D9-4872-A46C-FD1857B18BDA}" type="presParOf" srcId="{F37A61BB-069F-4FC2-9A8C-17BEA51FF0E2}" destId="{70B3189F-5352-4144-80A3-9D6548880875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23FC1F9C-1988-447B-835D-A53FCEE7B5FD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89FA21E8-421F-492C-A5CB-0C38ED1A7252}">
      <dgm:prSet/>
      <dgm:spPr/>
      <dgm:t>
        <a:bodyPr/>
        <a:lstStyle/>
        <a:p>
          <a:r>
            <a:rPr lang="en-US"/>
            <a:t>%in% is incredibly useful in research</a:t>
          </a:r>
        </a:p>
      </dgm:t>
    </dgm:pt>
    <dgm:pt modelId="{AB7D7D69-F50F-4539-BD12-8832DBD4FCFC}" type="parTrans" cxnId="{7A28DB2D-5EA7-492C-9A89-3D10CB7DBB53}">
      <dgm:prSet/>
      <dgm:spPr/>
      <dgm:t>
        <a:bodyPr/>
        <a:lstStyle/>
        <a:p>
          <a:endParaRPr lang="en-US"/>
        </a:p>
      </dgm:t>
    </dgm:pt>
    <dgm:pt modelId="{5ED3A829-6BA6-4E31-B759-21991EA8DCE2}" type="sibTrans" cxnId="{7A28DB2D-5EA7-492C-9A89-3D10CB7DBB53}">
      <dgm:prSet/>
      <dgm:spPr/>
      <dgm:t>
        <a:bodyPr/>
        <a:lstStyle/>
        <a:p>
          <a:endParaRPr lang="en-US"/>
        </a:p>
      </dgm:t>
    </dgm:pt>
    <dgm:pt modelId="{0832ACEC-F424-4446-8014-408DAF94AA9A}">
      <dgm:prSet/>
      <dgm:spPr/>
      <dgm:t>
        <a:bodyPr/>
        <a:lstStyle/>
        <a:p>
          <a:r>
            <a:rPr lang="en-US"/>
            <a:t>Suppose we want to know if our list of favorite genes g is found amongst the differential set in experiment E</a:t>
          </a:r>
        </a:p>
      </dgm:t>
    </dgm:pt>
    <dgm:pt modelId="{7742B012-0764-4149-A255-3F2BF5E0AB64}" type="parTrans" cxnId="{12FC3633-B905-4774-A0B4-51582CD82FC3}">
      <dgm:prSet/>
      <dgm:spPr/>
      <dgm:t>
        <a:bodyPr/>
        <a:lstStyle/>
        <a:p>
          <a:endParaRPr lang="en-US"/>
        </a:p>
      </dgm:t>
    </dgm:pt>
    <dgm:pt modelId="{2236853E-1AB5-4E90-ADAE-2E55FD5981A2}" type="sibTrans" cxnId="{12FC3633-B905-4774-A0B4-51582CD82FC3}">
      <dgm:prSet/>
      <dgm:spPr/>
      <dgm:t>
        <a:bodyPr/>
        <a:lstStyle/>
        <a:p>
          <a:endParaRPr lang="en-US"/>
        </a:p>
      </dgm:t>
    </dgm:pt>
    <dgm:pt modelId="{11865BF3-B5B4-4434-8CF2-37EB52CBDF2C}">
      <dgm:prSet/>
      <dgm:spPr/>
      <dgm:t>
        <a:bodyPr/>
        <a:lstStyle/>
        <a:p>
          <a:r>
            <a:rPr lang="en-US"/>
            <a:t>E &lt;- c("p53", "MTOR", "p63", "p73")</a:t>
          </a:r>
        </a:p>
      </dgm:t>
    </dgm:pt>
    <dgm:pt modelId="{9117A934-99DE-4BEF-A14B-DB45B4E296AF}" type="parTrans" cxnId="{A7303704-B4E2-4570-B6E9-9DEE4F6CC045}">
      <dgm:prSet/>
      <dgm:spPr/>
      <dgm:t>
        <a:bodyPr/>
        <a:lstStyle/>
        <a:p>
          <a:endParaRPr lang="en-US"/>
        </a:p>
      </dgm:t>
    </dgm:pt>
    <dgm:pt modelId="{930D49A2-E605-4D62-93EF-13D32A754731}" type="sibTrans" cxnId="{A7303704-B4E2-4570-B6E9-9DEE4F6CC045}">
      <dgm:prSet/>
      <dgm:spPr/>
      <dgm:t>
        <a:bodyPr/>
        <a:lstStyle/>
        <a:p>
          <a:endParaRPr lang="en-US"/>
        </a:p>
      </dgm:t>
    </dgm:pt>
    <dgm:pt modelId="{A02380A6-C3FD-4395-A18E-CA58A5527942}">
      <dgm:prSet/>
      <dgm:spPr/>
      <dgm:t>
        <a:bodyPr/>
        <a:lstStyle/>
        <a:p>
          <a:r>
            <a:rPr lang="en-US"/>
            <a:t>g &lt;- c("p53", "p83") </a:t>
          </a:r>
        </a:p>
      </dgm:t>
    </dgm:pt>
    <dgm:pt modelId="{466BE52C-6FD3-4740-85B3-BF23B8B8925C}" type="parTrans" cxnId="{8325414D-3845-48BB-AE0B-76DE28B7C806}">
      <dgm:prSet/>
      <dgm:spPr/>
      <dgm:t>
        <a:bodyPr/>
        <a:lstStyle/>
        <a:p>
          <a:endParaRPr lang="en-US"/>
        </a:p>
      </dgm:t>
    </dgm:pt>
    <dgm:pt modelId="{20D282F8-4EDB-46DA-B397-1961221D97FA}" type="sibTrans" cxnId="{8325414D-3845-48BB-AE0B-76DE28B7C806}">
      <dgm:prSet/>
      <dgm:spPr/>
      <dgm:t>
        <a:bodyPr/>
        <a:lstStyle/>
        <a:p>
          <a:endParaRPr lang="en-US"/>
        </a:p>
      </dgm:t>
    </dgm:pt>
    <dgm:pt modelId="{73D153CF-8150-4866-AF3F-598B3E2F1566}">
      <dgm:prSet/>
      <dgm:spPr/>
      <dgm:t>
        <a:bodyPr/>
        <a:lstStyle/>
        <a:p>
          <a:r>
            <a:rPr lang="en-US"/>
            <a:t>g %in% E</a:t>
          </a:r>
        </a:p>
      </dgm:t>
    </dgm:pt>
    <dgm:pt modelId="{803CAD83-687A-4750-8934-856A368A5FD5}" type="parTrans" cxnId="{56513DB1-237C-42DC-B7B0-9BE214D52049}">
      <dgm:prSet/>
      <dgm:spPr/>
      <dgm:t>
        <a:bodyPr/>
        <a:lstStyle/>
        <a:p>
          <a:endParaRPr lang="en-US"/>
        </a:p>
      </dgm:t>
    </dgm:pt>
    <dgm:pt modelId="{77880A29-E212-418D-88FB-BD6B1687CE88}" type="sibTrans" cxnId="{56513DB1-237C-42DC-B7B0-9BE214D52049}">
      <dgm:prSet/>
      <dgm:spPr/>
      <dgm:t>
        <a:bodyPr/>
        <a:lstStyle/>
        <a:p>
          <a:endParaRPr lang="en-US"/>
        </a:p>
      </dgm:t>
    </dgm:pt>
    <dgm:pt modelId="{F2FA5A0B-8F12-3947-B42C-BD4A5EC2CA75}" type="pres">
      <dgm:prSet presAssocID="{23FC1F9C-1988-447B-835D-A53FCEE7B5FD}" presName="linear" presStyleCnt="0">
        <dgm:presLayoutVars>
          <dgm:animLvl val="lvl"/>
          <dgm:resizeHandles val="exact"/>
        </dgm:presLayoutVars>
      </dgm:prSet>
      <dgm:spPr/>
    </dgm:pt>
    <dgm:pt modelId="{AF5F0B64-05DB-6941-8D09-2E7DD37EFF8D}" type="pres">
      <dgm:prSet presAssocID="{89FA21E8-421F-492C-A5CB-0C38ED1A7252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75C3CDD7-068A-CE47-B4CA-9430369445EB}" type="pres">
      <dgm:prSet presAssocID="{5ED3A829-6BA6-4E31-B759-21991EA8DCE2}" presName="spacer" presStyleCnt="0"/>
      <dgm:spPr/>
    </dgm:pt>
    <dgm:pt modelId="{DEEB622C-25EB-844B-8439-8083B00EB625}" type="pres">
      <dgm:prSet presAssocID="{0832ACEC-F424-4446-8014-408DAF94AA9A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0F445AD5-6FF3-DC4F-9DEC-43ABECAFFA71}" type="pres">
      <dgm:prSet presAssocID="{2236853E-1AB5-4E90-ADAE-2E55FD5981A2}" presName="spacer" presStyleCnt="0"/>
      <dgm:spPr/>
    </dgm:pt>
    <dgm:pt modelId="{D106AA64-FA99-7347-BB43-067165BD1272}" type="pres">
      <dgm:prSet presAssocID="{11865BF3-B5B4-4434-8CF2-37EB52CBDF2C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8E05E438-9222-9640-A9CD-5A0441180A55}" type="pres">
      <dgm:prSet presAssocID="{930D49A2-E605-4D62-93EF-13D32A754731}" presName="spacer" presStyleCnt="0"/>
      <dgm:spPr/>
    </dgm:pt>
    <dgm:pt modelId="{A673D47D-714A-5D48-9A8A-947139BE34E8}" type="pres">
      <dgm:prSet presAssocID="{A02380A6-C3FD-4395-A18E-CA58A5527942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70F3DA21-4E5B-084D-8F3D-212530299B05}" type="pres">
      <dgm:prSet presAssocID="{20D282F8-4EDB-46DA-B397-1961221D97FA}" presName="spacer" presStyleCnt="0"/>
      <dgm:spPr/>
    </dgm:pt>
    <dgm:pt modelId="{CFC7FF5C-79E5-ED4B-96FB-1F2321E0867D}" type="pres">
      <dgm:prSet presAssocID="{73D153CF-8150-4866-AF3F-598B3E2F1566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A7303704-B4E2-4570-B6E9-9DEE4F6CC045}" srcId="{23FC1F9C-1988-447B-835D-A53FCEE7B5FD}" destId="{11865BF3-B5B4-4434-8CF2-37EB52CBDF2C}" srcOrd="2" destOrd="0" parTransId="{9117A934-99DE-4BEF-A14B-DB45B4E296AF}" sibTransId="{930D49A2-E605-4D62-93EF-13D32A754731}"/>
    <dgm:cxn modelId="{25294025-A4CA-E343-B317-F4883A7989D2}" type="presOf" srcId="{23FC1F9C-1988-447B-835D-A53FCEE7B5FD}" destId="{F2FA5A0B-8F12-3947-B42C-BD4A5EC2CA75}" srcOrd="0" destOrd="0" presId="urn:microsoft.com/office/officeart/2005/8/layout/vList2"/>
    <dgm:cxn modelId="{7A28DB2D-5EA7-492C-9A89-3D10CB7DBB53}" srcId="{23FC1F9C-1988-447B-835D-A53FCEE7B5FD}" destId="{89FA21E8-421F-492C-A5CB-0C38ED1A7252}" srcOrd="0" destOrd="0" parTransId="{AB7D7D69-F50F-4539-BD12-8832DBD4FCFC}" sibTransId="{5ED3A829-6BA6-4E31-B759-21991EA8DCE2}"/>
    <dgm:cxn modelId="{12FC3633-B905-4774-A0B4-51582CD82FC3}" srcId="{23FC1F9C-1988-447B-835D-A53FCEE7B5FD}" destId="{0832ACEC-F424-4446-8014-408DAF94AA9A}" srcOrd="1" destOrd="0" parTransId="{7742B012-0764-4149-A255-3F2BF5E0AB64}" sibTransId="{2236853E-1AB5-4E90-ADAE-2E55FD5981A2}"/>
    <dgm:cxn modelId="{8325414D-3845-48BB-AE0B-76DE28B7C806}" srcId="{23FC1F9C-1988-447B-835D-A53FCEE7B5FD}" destId="{A02380A6-C3FD-4395-A18E-CA58A5527942}" srcOrd="3" destOrd="0" parTransId="{466BE52C-6FD3-4740-85B3-BF23B8B8925C}" sibTransId="{20D282F8-4EDB-46DA-B397-1961221D97FA}"/>
    <dgm:cxn modelId="{B0204063-0E78-534C-952E-29F9C6A2C4B1}" type="presOf" srcId="{89FA21E8-421F-492C-A5CB-0C38ED1A7252}" destId="{AF5F0B64-05DB-6941-8D09-2E7DD37EFF8D}" srcOrd="0" destOrd="0" presId="urn:microsoft.com/office/officeart/2005/8/layout/vList2"/>
    <dgm:cxn modelId="{435FE7AD-7727-D844-A12C-35B1C9F52FDD}" type="presOf" srcId="{A02380A6-C3FD-4395-A18E-CA58A5527942}" destId="{A673D47D-714A-5D48-9A8A-947139BE34E8}" srcOrd="0" destOrd="0" presId="urn:microsoft.com/office/officeart/2005/8/layout/vList2"/>
    <dgm:cxn modelId="{56513DB1-237C-42DC-B7B0-9BE214D52049}" srcId="{23FC1F9C-1988-447B-835D-A53FCEE7B5FD}" destId="{73D153CF-8150-4866-AF3F-598B3E2F1566}" srcOrd="4" destOrd="0" parTransId="{803CAD83-687A-4750-8934-856A368A5FD5}" sibTransId="{77880A29-E212-418D-88FB-BD6B1687CE88}"/>
    <dgm:cxn modelId="{5B27C1BB-6C9D-A144-ACD9-C2DF84957D96}" type="presOf" srcId="{11865BF3-B5B4-4434-8CF2-37EB52CBDF2C}" destId="{D106AA64-FA99-7347-BB43-067165BD1272}" srcOrd="0" destOrd="0" presId="urn:microsoft.com/office/officeart/2005/8/layout/vList2"/>
    <dgm:cxn modelId="{07ABDBC9-F81B-364C-9750-C09ED0D7965E}" type="presOf" srcId="{73D153CF-8150-4866-AF3F-598B3E2F1566}" destId="{CFC7FF5C-79E5-ED4B-96FB-1F2321E0867D}" srcOrd="0" destOrd="0" presId="urn:microsoft.com/office/officeart/2005/8/layout/vList2"/>
    <dgm:cxn modelId="{FA785AFB-B5E3-9242-8D61-058E3706E34C}" type="presOf" srcId="{0832ACEC-F424-4446-8014-408DAF94AA9A}" destId="{DEEB622C-25EB-844B-8439-8083B00EB625}" srcOrd="0" destOrd="0" presId="urn:microsoft.com/office/officeart/2005/8/layout/vList2"/>
    <dgm:cxn modelId="{DE118067-17DB-EC4A-A1E1-8867BDC9B717}" type="presParOf" srcId="{F2FA5A0B-8F12-3947-B42C-BD4A5EC2CA75}" destId="{AF5F0B64-05DB-6941-8D09-2E7DD37EFF8D}" srcOrd="0" destOrd="0" presId="urn:microsoft.com/office/officeart/2005/8/layout/vList2"/>
    <dgm:cxn modelId="{94F88783-2958-3D44-A918-8AA8DBF6AAA5}" type="presParOf" srcId="{F2FA5A0B-8F12-3947-B42C-BD4A5EC2CA75}" destId="{75C3CDD7-068A-CE47-B4CA-9430369445EB}" srcOrd="1" destOrd="0" presId="urn:microsoft.com/office/officeart/2005/8/layout/vList2"/>
    <dgm:cxn modelId="{C1C1A96C-8FCD-9F49-B258-C7185D84B00D}" type="presParOf" srcId="{F2FA5A0B-8F12-3947-B42C-BD4A5EC2CA75}" destId="{DEEB622C-25EB-844B-8439-8083B00EB625}" srcOrd="2" destOrd="0" presId="urn:microsoft.com/office/officeart/2005/8/layout/vList2"/>
    <dgm:cxn modelId="{4815C8CF-F3A4-0E43-9163-005F7A9CB692}" type="presParOf" srcId="{F2FA5A0B-8F12-3947-B42C-BD4A5EC2CA75}" destId="{0F445AD5-6FF3-DC4F-9DEC-43ABECAFFA71}" srcOrd="3" destOrd="0" presId="urn:microsoft.com/office/officeart/2005/8/layout/vList2"/>
    <dgm:cxn modelId="{87A9F552-986F-AB4C-90CA-7D378C60FFED}" type="presParOf" srcId="{F2FA5A0B-8F12-3947-B42C-BD4A5EC2CA75}" destId="{D106AA64-FA99-7347-BB43-067165BD1272}" srcOrd="4" destOrd="0" presId="urn:microsoft.com/office/officeart/2005/8/layout/vList2"/>
    <dgm:cxn modelId="{07DA865C-87A4-884D-BF10-F7FB864F6530}" type="presParOf" srcId="{F2FA5A0B-8F12-3947-B42C-BD4A5EC2CA75}" destId="{8E05E438-9222-9640-A9CD-5A0441180A55}" srcOrd="5" destOrd="0" presId="urn:microsoft.com/office/officeart/2005/8/layout/vList2"/>
    <dgm:cxn modelId="{76F33256-C406-DF4E-8CB6-BA1857BE9CAA}" type="presParOf" srcId="{F2FA5A0B-8F12-3947-B42C-BD4A5EC2CA75}" destId="{A673D47D-714A-5D48-9A8A-947139BE34E8}" srcOrd="6" destOrd="0" presId="urn:microsoft.com/office/officeart/2005/8/layout/vList2"/>
    <dgm:cxn modelId="{12D95BB3-BB67-C243-9295-99E8E747C616}" type="presParOf" srcId="{F2FA5A0B-8F12-3947-B42C-BD4A5EC2CA75}" destId="{70F3DA21-4E5B-084D-8F3D-212530299B05}" srcOrd="7" destOrd="0" presId="urn:microsoft.com/office/officeart/2005/8/layout/vList2"/>
    <dgm:cxn modelId="{CECF6CDC-0B1E-0D49-ADD9-B2A1C701FBE8}" type="presParOf" srcId="{F2FA5A0B-8F12-3947-B42C-BD4A5EC2CA75}" destId="{CFC7FF5C-79E5-ED4B-96FB-1F2321E0867D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2A320F50-49B0-4847-A86A-A85C034A52BC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436ECFD2-FAC5-4BD5-AC5B-45D9E3B4BAA2}">
      <dgm:prSet/>
      <dgm:spPr/>
      <dgm:t>
        <a:bodyPr/>
        <a:lstStyle/>
        <a:p>
          <a:r>
            <a:rPr lang="en-US"/>
            <a:t>g %in% E returns as “TRUE FALSE”</a:t>
          </a:r>
        </a:p>
      </dgm:t>
    </dgm:pt>
    <dgm:pt modelId="{76AC2EB9-BAA9-43BC-8D32-01C0A28043C2}" type="parTrans" cxnId="{962AD4EC-A0C7-439D-8A97-A1C2CEFAD03E}">
      <dgm:prSet/>
      <dgm:spPr/>
      <dgm:t>
        <a:bodyPr/>
        <a:lstStyle/>
        <a:p>
          <a:endParaRPr lang="en-US"/>
        </a:p>
      </dgm:t>
    </dgm:pt>
    <dgm:pt modelId="{C12855E5-9CDC-438A-BD26-D24C49D26C49}" type="sibTrans" cxnId="{962AD4EC-A0C7-439D-8A97-A1C2CEFAD03E}">
      <dgm:prSet/>
      <dgm:spPr/>
      <dgm:t>
        <a:bodyPr/>
        <a:lstStyle/>
        <a:p>
          <a:endParaRPr lang="en-US"/>
        </a:p>
      </dgm:t>
    </dgm:pt>
    <dgm:pt modelId="{1BC7C688-91A6-4D59-96A9-D58386EF954A}">
      <dgm:prSet/>
      <dgm:spPr/>
      <dgm:t>
        <a:bodyPr/>
        <a:lstStyle/>
        <a:p>
          <a:r>
            <a:rPr lang="en-US"/>
            <a:t>This tells us that p53 is found in E but not p83</a:t>
          </a:r>
        </a:p>
      </dgm:t>
    </dgm:pt>
    <dgm:pt modelId="{9132178B-EF6B-4178-AAA7-3ABA98A49D11}" type="parTrans" cxnId="{1437287C-5F21-4BC0-B1BF-65CFBDD489C0}">
      <dgm:prSet/>
      <dgm:spPr/>
      <dgm:t>
        <a:bodyPr/>
        <a:lstStyle/>
        <a:p>
          <a:endParaRPr lang="en-US"/>
        </a:p>
      </dgm:t>
    </dgm:pt>
    <dgm:pt modelId="{83D8F9B0-9791-4901-AD55-DA44B74A7439}" type="sibTrans" cxnId="{1437287C-5F21-4BC0-B1BF-65CFBDD489C0}">
      <dgm:prSet/>
      <dgm:spPr/>
      <dgm:t>
        <a:bodyPr/>
        <a:lstStyle/>
        <a:p>
          <a:endParaRPr lang="en-US"/>
        </a:p>
      </dgm:t>
    </dgm:pt>
    <dgm:pt modelId="{FC3783D7-18B0-489A-9D77-C1D38298CC8A}" type="pres">
      <dgm:prSet presAssocID="{2A320F50-49B0-4847-A86A-A85C034A52BC}" presName="root" presStyleCnt="0">
        <dgm:presLayoutVars>
          <dgm:dir/>
          <dgm:resizeHandles val="exact"/>
        </dgm:presLayoutVars>
      </dgm:prSet>
      <dgm:spPr/>
    </dgm:pt>
    <dgm:pt modelId="{26A2DD3F-40B8-483A-964D-1A1C8DB28E8C}" type="pres">
      <dgm:prSet presAssocID="{436ECFD2-FAC5-4BD5-AC5B-45D9E3B4BAA2}" presName="compNode" presStyleCnt="0"/>
      <dgm:spPr/>
    </dgm:pt>
    <dgm:pt modelId="{97FCAA1E-8EE6-4A8D-ACB2-2ED2695C8372}" type="pres">
      <dgm:prSet presAssocID="{436ECFD2-FAC5-4BD5-AC5B-45D9E3B4BAA2}" presName="bgRect" presStyleLbl="bgShp" presStyleIdx="0" presStyleCnt="2"/>
      <dgm:spPr/>
    </dgm:pt>
    <dgm:pt modelId="{254FAC0A-B32F-4C45-8403-2B0361617476}" type="pres">
      <dgm:prSet presAssocID="{436ECFD2-FAC5-4BD5-AC5B-45D9E3B4BAA2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4ABF9ADB-B38B-48A8-8D1C-0B6AFF9BE1A8}" type="pres">
      <dgm:prSet presAssocID="{436ECFD2-FAC5-4BD5-AC5B-45D9E3B4BAA2}" presName="spaceRect" presStyleCnt="0"/>
      <dgm:spPr/>
    </dgm:pt>
    <dgm:pt modelId="{647EEB05-325E-4149-BCD0-8CDDFB6DED5D}" type="pres">
      <dgm:prSet presAssocID="{436ECFD2-FAC5-4BD5-AC5B-45D9E3B4BAA2}" presName="parTx" presStyleLbl="revTx" presStyleIdx="0" presStyleCnt="2">
        <dgm:presLayoutVars>
          <dgm:chMax val="0"/>
          <dgm:chPref val="0"/>
        </dgm:presLayoutVars>
      </dgm:prSet>
      <dgm:spPr/>
    </dgm:pt>
    <dgm:pt modelId="{CDE726B4-2EE9-454D-90F7-C8E158A26BC7}" type="pres">
      <dgm:prSet presAssocID="{C12855E5-9CDC-438A-BD26-D24C49D26C49}" presName="sibTrans" presStyleCnt="0"/>
      <dgm:spPr/>
    </dgm:pt>
    <dgm:pt modelId="{5B85D887-A02C-48B5-B684-282601341689}" type="pres">
      <dgm:prSet presAssocID="{1BC7C688-91A6-4D59-96A9-D58386EF954A}" presName="compNode" presStyleCnt="0"/>
      <dgm:spPr/>
    </dgm:pt>
    <dgm:pt modelId="{F6C698D2-CAA2-4B24-821E-2F3064F47146}" type="pres">
      <dgm:prSet presAssocID="{1BC7C688-91A6-4D59-96A9-D58386EF954A}" presName="bgRect" presStyleLbl="bgShp" presStyleIdx="1" presStyleCnt="2"/>
      <dgm:spPr/>
    </dgm:pt>
    <dgm:pt modelId="{10867BF8-9FD0-4A90-AF44-CAD14DBE12CA}" type="pres">
      <dgm:prSet presAssocID="{1BC7C688-91A6-4D59-96A9-D58386EF954A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urprised Face with Solid Fill"/>
        </a:ext>
      </dgm:extLst>
    </dgm:pt>
    <dgm:pt modelId="{CBC231E7-A200-4D61-9E20-68D4E61C9B00}" type="pres">
      <dgm:prSet presAssocID="{1BC7C688-91A6-4D59-96A9-D58386EF954A}" presName="spaceRect" presStyleCnt="0"/>
      <dgm:spPr/>
    </dgm:pt>
    <dgm:pt modelId="{AC921C9D-327D-45DB-BC2E-034EFA648AA6}" type="pres">
      <dgm:prSet presAssocID="{1BC7C688-91A6-4D59-96A9-D58386EF954A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F219B379-0B3E-435E-9DAF-11851A39D1D2}" type="presOf" srcId="{1BC7C688-91A6-4D59-96A9-D58386EF954A}" destId="{AC921C9D-327D-45DB-BC2E-034EFA648AA6}" srcOrd="0" destOrd="0" presId="urn:microsoft.com/office/officeart/2018/2/layout/IconVerticalSolidList"/>
    <dgm:cxn modelId="{1437287C-5F21-4BC0-B1BF-65CFBDD489C0}" srcId="{2A320F50-49B0-4847-A86A-A85C034A52BC}" destId="{1BC7C688-91A6-4D59-96A9-D58386EF954A}" srcOrd="1" destOrd="0" parTransId="{9132178B-EF6B-4178-AAA7-3ABA98A49D11}" sibTransId="{83D8F9B0-9791-4901-AD55-DA44B74A7439}"/>
    <dgm:cxn modelId="{034C08B3-8434-416F-A5A8-4E2B29A06E34}" type="presOf" srcId="{2A320F50-49B0-4847-A86A-A85C034A52BC}" destId="{FC3783D7-18B0-489A-9D77-C1D38298CC8A}" srcOrd="0" destOrd="0" presId="urn:microsoft.com/office/officeart/2018/2/layout/IconVerticalSolidList"/>
    <dgm:cxn modelId="{23A9B9EA-DCC4-4CD2-A1EF-9F3FB7327442}" type="presOf" srcId="{436ECFD2-FAC5-4BD5-AC5B-45D9E3B4BAA2}" destId="{647EEB05-325E-4149-BCD0-8CDDFB6DED5D}" srcOrd="0" destOrd="0" presId="urn:microsoft.com/office/officeart/2018/2/layout/IconVerticalSolidList"/>
    <dgm:cxn modelId="{962AD4EC-A0C7-439D-8A97-A1C2CEFAD03E}" srcId="{2A320F50-49B0-4847-A86A-A85C034A52BC}" destId="{436ECFD2-FAC5-4BD5-AC5B-45D9E3B4BAA2}" srcOrd="0" destOrd="0" parTransId="{76AC2EB9-BAA9-43BC-8D32-01C0A28043C2}" sibTransId="{C12855E5-9CDC-438A-BD26-D24C49D26C49}"/>
    <dgm:cxn modelId="{8F870B2E-24FB-48EE-8D0D-5CC01A701AB5}" type="presParOf" srcId="{FC3783D7-18B0-489A-9D77-C1D38298CC8A}" destId="{26A2DD3F-40B8-483A-964D-1A1C8DB28E8C}" srcOrd="0" destOrd="0" presId="urn:microsoft.com/office/officeart/2018/2/layout/IconVerticalSolidList"/>
    <dgm:cxn modelId="{2B0BC2DF-6E45-4C01-8A28-3DD8C94EABAF}" type="presParOf" srcId="{26A2DD3F-40B8-483A-964D-1A1C8DB28E8C}" destId="{97FCAA1E-8EE6-4A8D-ACB2-2ED2695C8372}" srcOrd="0" destOrd="0" presId="urn:microsoft.com/office/officeart/2018/2/layout/IconVerticalSolidList"/>
    <dgm:cxn modelId="{570E1296-C26F-4742-B85E-8D075B43B1D1}" type="presParOf" srcId="{26A2DD3F-40B8-483A-964D-1A1C8DB28E8C}" destId="{254FAC0A-B32F-4C45-8403-2B0361617476}" srcOrd="1" destOrd="0" presId="urn:microsoft.com/office/officeart/2018/2/layout/IconVerticalSolidList"/>
    <dgm:cxn modelId="{4165346F-C738-4CB7-AF23-7649530F7CFD}" type="presParOf" srcId="{26A2DD3F-40B8-483A-964D-1A1C8DB28E8C}" destId="{4ABF9ADB-B38B-48A8-8D1C-0B6AFF9BE1A8}" srcOrd="2" destOrd="0" presId="urn:microsoft.com/office/officeart/2018/2/layout/IconVerticalSolidList"/>
    <dgm:cxn modelId="{C5D3544F-E5FC-4347-8CEA-6583EF2C625E}" type="presParOf" srcId="{26A2DD3F-40B8-483A-964D-1A1C8DB28E8C}" destId="{647EEB05-325E-4149-BCD0-8CDDFB6DED5D}" srcOrd="3" destOrd="0" presId="urn:microsoft.com/office/officeart/2018/2/layout/IconVerticalSolidList"/>
    <dgm:cxn modelId="{B2ED6498-6A2F-4388-AEB9-00BFFFB88501}" type="presParOf" srcId="{FC3783D7-18B0-489A-9D77-C1D38298CC8A}" destId="{CDE726B4-2EE9-454D-90F7-C8E158A26BC7}" srcOrd="1" destOrd="0" presId="urn:microsoft.com/office/officeart/2018/2/layout/IconVerticalSolidList"/>
    <dgm:cxn modelId="{2C48E15B-6CF3-43C5-93D3-0A00D4E3B4C1}" type="presParOf" srcId="{FC3783D7-18B0-489A-9D77-C1D38298CC8A}" destId="{5B85D887-A02C-48B5-B684-282601341689}" srcOrd="2" destOrd="0" presId="urn:microsoft.com/office/officeart/2018/2/layout/IconVerticalSolidList"/>
    <dgm:cxn modelId="{4D3694BA-FAFA-4BF9-8048-5B3743D72803}" type="presParOf" srcId="{5B85D887-A02C-48B5-B684-282601341689}" destId="{F6C698D2-CAA2-4B24-821E-2F3064F47146}" srcOrd="0" destOrd="0" presId="urn:microsoft.com/office/officeart/2018/2/layout/IconVerticalSolidList"/>
    <dgm:cxn modelId="{FF7271E7-B964-4CBB-BED1-CFBD1D8433D3}" type="presParOf" srcId="{5B85D887-A02C-48B5-B684-282601341689}" destId="{10867BF8-9FD0-4A90-AF44-CAD14DBE12CA}" srcOrd="1" destOrd="0" presId="urn:microsoft.com/office/officeart/2018/2/layout/IconVerticalSolidList"/>
    <dgm:cxn modelId="{AA64A6AB-5506-4E69-A408-DA2ADE78996D}" type="presParOf" srcId="{5B85D887-A02C-48B5-B684-282601341689}" destId="{CBC231E7-A200-4D61-9E20-68D4E61C9B00}" srcOrd="2" destOrd="0" presId="urn:microsoft.com/office/officeart/2018/2/layout/IconVerticalSolidList"/>
    <dgm:cxn modelId="{9C7F37C0-3143-497F-9E54-AE0DDE0EC946}" type="presParOf" srcId="{5B85D887-A02C-48B5-B684-282601341689}" destId="{AC921C9D-327D-45DB-BC2E-034EFA648AA6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51BA67DB-AE0A-457F-8E7E-CA1F28194C1B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8F22997F-D5BC-4007-8052-E4D6450F6D22}">
      <dgm:prSet/>
      <dgm:spPr/>
      <dgm:t>
        <a:bodyPr/>
        <a:lstStyle/>
        <a:p>
          <a:r>
            <a:rPr lang="en-US"/>
            <a:t>NA (Missing data)</a:t>
          </a:r>
        </a:p>
      </dgm:t>
    </dgm:pt>
    <dgm:pt modelId="{3EE93B2B-5DBF-4EEA-8B51-C0B58B541A42}" type="parTrans" cxnId="{9EECA671-13E8-4816-BFD7-629E3D00F268}">
      <dgm:prSet/>
      <dgm:spPr/>
      <dgm:t>
        <a:bodyPr/>
        <a:lstStyle/>
        <a:p>
          <a:endParaRPr lang="en-US"/>
        </a:p>
      </dgm:t>
    </dgm:pt>
    <dgm:pt modelId="{B73AA383-5612-4128-B76D-6E7F5FF04C26}" type="sibTrans" cxnId="{9EECA671-13E8-4816-BFD7-629E3D00F268}">
      <dgm:prSet/>
      <dgm:spPr/>
      <dgm:t>
        <a:bodyPr/>
        <a:lstStyle/>
        <a:p>
          <a:endParaRPr lang="en-US"/>
        </a:p>
      </dgm:t>
    </dgm:pt>
    <dgm:pt modelId="{4BB81F74-9BAE-419A-81EB-740BCF075B47}">
      <dgm:prSet/>
      <dgm:spPr/>
      <dgm:t>
        <a:bodyPr/>
        <a:lstStyle/>
        <a:p>
          <a:r>
            <a:rPr lang="en-US" dirty="0" err="1"/>
            <a:t>NaN</a:t>
          </a:r>
          <a:r>
            <a:rPr lang="en-US" dirty="0"/>
            <a:t> (Not a Number) </a:t>
          </a:r>
        </a:p>
      </dgm:t>
    </dgm:pt>
    <dgm:pt modelId="{43274D77-4701-43AE-B3CC-743851B00A17}" type="parTrans" cxnId="{012DBD42-AD69-40DB-BC86-6AA94373894B}">
      <dgm:prSet/>
      <dgm:spPr/>
      <dgm:t>
        <a:bodyPr/>
        <a:lstStyle/>
        <a:p>
          <a:endParaRPr lang="en-US"/>
        </a:p>
      </dgm:t>
    </dgm:pt>
    <dgm:pt modelId="{A2584BF5-E15F-4F42-BEE8-0688A12EAC7B}" type="sibTrans" cxnId="{012DBD42-AD69-40DB-BC86-6AA94373894B}">
      <dgm:prSet/>
      <dgm:spPr/>
      <dgm:t>
        <a:bodyPr/>
        <a:lstStyle/>
        <a:p>
          <a:endParaRPr lang="en-US"/>
        </a:p>
      </dgm:t>
    </dgm:pt>
    <dgm:pt modelId="{5883E7C3-1218-43FD-A25C-62C66661B253}">
      <dgm:prSet/>
      <dgm:spPr/>
      <dgm:t>
        <a:bodyPr/>
        <a:lstStyle/>
        <a:p>
          <a:r>
            <a:rPr lang="en-US"/>
            <a:t>Inf (Infinite)</a:t>
          </a:r>
        </a:p>
      </dgm:t>
    </dgm:pt>
    <dgm:pt modelId="{8ED37E89-6FB8-4DAE-A322-BADFC8DDC422}" type="parTrans" cxnId="{CA747851-0615-495F-ADE4-47B338364187}">
      <dgm:prSet/>
      <dgm:spPr/>
      <dgm:t>
        <a:bodyPr/>
        <a:lstStyle/>
        <a:p>
          <a:endParaRPr lang="en-US"/>
        </a:p>
      </dgm:t>
    </dgm:pt>
    <dgm:pt modelId="{186FC8F6-B8DD-4F5D-9B37-CAB923337F4C}" type="sibTrans" cxnId="{CA747851-0615-495F-ADE4-47B338364187}">
      <dgm:prSet/>
      <dgm:spPr/>
      <dgm:t>
        <a:bodyPr/>
        <a:lstStyle/>
        <a:p>
          <a:endParaRPr lang="en-US"/>
        </a:p>
      </dgm:t>
    </dgm:pt>
    <dgm:pt modelId="{532E3832-2AB9-4F31-BBAE-D9ECD73C0D69}" type="pres">
      <dgm:prSet presAssocID="{51BA67DB-AE0A-457F-8E7E-CA1F28194C1B}" presName="root" presStyleCnt="0">
        <dgm:presLayoutVars>
          <dgm:dir/>
          <dgm:resizeHandles val="exact"/>
        </dgm:presLayoutVars>
      </dgm:prSet>
      <dgm:spPr/>
    </dgm:pt>
    <dgm:pt modelId="{8503F00A-40D0-4B32-9143-DEC28C2DD428}" type="pres">
      <dgm:prSet presAssocID="{8F22997F-D5BC-4007-8052-E4D6450F6D22}" presName="compNode" presStyleCnt="0"/>
      <dgm:spPr/>
    </dgm:pt>
    <dgm:pt modelId="{5F296E87-481B-4572-B12B-3711F15BBB6D}" type="pres">
      <dgm:prSet presAssocID="{8F22997F-D5BC-4007-8052-E4D6450F6D22}" presName="bgRect" presStyleLbl="bgShp" presStyleIdx="0" presStyleCnt="3"/>
      <dgm:spPr/>
    </dgm:pt>
    <dgm:pt modelId="{399A8257-1C3D-44B2-809F-B93DD5CDD64C}" type="pres">
      <dgm:prSet presAssocID="{8F22997F-D5BC-4007-8052-E4D6450F6D22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ingerprint2"/>
        </a:ext>
      </dgm:extLst>
    </dgm:pt>
    <dgm:pt modelId="{B3FD19A5-C97B-418B-B5E6-F8EF0AC3EEB6}" type="pres">
      <dgm:prSet presAssocID="{8F22997F-D5BC-4007-8052-E4D6450F6D22}" presName="spaceRect" presStyleCnt="0"/>
      <dgm:spPr/>
    </dgm:pt>
    <dgm:pt modelId="{2F5469B6-12B9-4789-9A33-569108C4BBD9}" type="pres">
      <dgm:prSet presAssocID="{8F22997F-D5BC-4007-8052-E4D6450F6D22}" presName="parTx" presStyleLbl="revTx" presStyleIdx="0" presStyleCnt="3">
        <dgm:presLayoutVars>
          <dgm:chMax val="0"/>
          <dgm:chPref val="0"/>
        </dgm:presLayoutVars>
      </dgm:prSet>
      <dgm:spPr/>
    </dgm:pt>
    <dgm:pt modelId="{7F4FADF1-9EE9-4227-91EB-4830C2B23D71}" type="pres">
      <dgm:prSet presAssocID="{B73AA383-5612-4128-B76D-6E7F5FF04C26}" presName="sibTrans" presStyleCnt="0"/>
      <dgm:spPr/>
    </dgm:pt>
    <dgm:pt modelId="{46F5BE12-55F1-40BA-A310-D0869AD875E5}" type="pres">
      <dgm:prSet presAssocID="{4BB81F74-9BAE-419A-81EB-740BCF075B47}" presName="compNode" presStyleCnt="0"/>
      <dgm:spPr/>
    </dgm:pt>
    <dgm:pt modelId="{178FE882-EDCC-4574-BD88-4EACB2BC040C}" type="pres">
      <dgm:prSet presAssocID="{4BB81F74-9BAE-419A-81EB-740BCF075B47}" presName="bgRect" presStyleLbl="bgShp" presStyleIdx="1" presStyleCnt="3"/>
      <dgm:spPr/>
    </dgm:pt>
    <dgm:pt modelId="{AEDB1CE2-AC80-403D-BD80-27A3BCB9AB08}" type="pres">
      <dgm:prSet presAssocID="{4BB81F74-9BAE-419A-81EB-740BCF075B47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lculatorOutline"/>
        </a:ext>
      </dgm:extLst>
    </dgm:pt>
    <dgm:pt modelId="{486D5AEE-1C9C-4E16-98D9-7CBF47C8BEA9}" type="pres">
      <dgm:prSet presAssocID="{4BB81F74-9BAE-419A-81EB-740BCF075B47}" presName="spaceRect" presStyleCnt="0"/>
      <dgm:spPr/>
    </dgm:pt>
    <dgm:pt modelId="{EAB43B6C-6A4C-4E91-B807-F6BE858FBF3F}" type="pres">
      <dgm:prSet presAssocID="{4BB81F74-9BAE-419A-81EB-740BCF075B47}" presName="parTx" presStyleLbl="revTx" presStyleIdx="1" presStyleCnt="3">
        <dgm:presLayoutVars>
          <dgm:chMax val="0"/>
          <dgm:chPref val="0"/>
        </dgm:presLayoutVars>
      </dgm:prSet>
      <dgm:spPr/>
    </dgm:pt>
    <dgm:pt modelId="{A0C82006-6EFF-41EF-8AAB-630BDD7BC541}" type="pres">
      <dgm:prSet presAssocID="{A2584BF5-E15F-4F42-BEE8-0688A12EAC7B}" presName="sibTrans" presStyleCnt="0"/>
      <dgm:spPr/>
    </dgm:pt>
    <dgm:pt modelId="{6180AC9B-88B9-4A43-AE23-EF38C3E84E02}" type="pres">
      <dgm:prSet presAssocID="{5883E7C3-1218-43FD-A25C-62C66661B253}" presName="compNode" presStyleCnt="0"/>
      <dgm:spPr/>
    </dgm:pt>
    <dgm:pt modelId="{2D842149-B4E4-459B-8C0B-AE3F942C893B}" type="pres">
      <dgm:prSet presAssocID="{5883E7C3-1218-43FD-A25C-62C66661B253}" presName="bgRect" presStyleLbl="bgShp" presStyleIdx="2" presStyleCnt="3"/>
      <dgm:spPr/>
    </dgm:pt>
    <dgm:pt modelId="{DA24A801-87B9-45BA-B7CF-5ABE775D7E8B}" type="pres">
      <dgm:prSet presAssocID="{5883E7C3-1218-43FD-A25C-62C66661B253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ximumValue"/>
        </a:ext>
      </dgm:extLst>
    </dgm:pt>
    <dgm:pt modelId="{1252BFCF-EC55-4F32-8239-FFD1D094974A}" type="pres">
      <dgm:prSet presAssocID="{5883E7C3-1218-43FD-A25C-62C66661B253}" presName="spaceRect" presStyleCnt="0"/>
      <dgm:spPr/>
    </dgm:pt>
    <dgm:pt modelId="{E9F66EAC-8136-4FEE-A7F6-6EBC3EBA8D3C}" type="pres">
      <dgm:prSet presAssocID="{5883E7C3-1218-43FD-A25C-62C66661B253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012DBD42-AD69-40DB-BC86-6AA94373894B}" srcId="{51BA67DB-AE0A-457F-8E7E-CA1F28194C1B}" destId="{4BB81F74-9BAE-419A-81EB-740BCF075B47}" srcOrd="1" destOrd="0" parTransId="{43274D77-4701-43AE-B3CC-743851B00A17}" sibTransId="{A2584BF5-E15F-4F42-BEE8-0688A12EAC7B}"/>
    <dgm:cxn modelId="{CA747851-0615-495F-ADE4-47B338364187}" srcId="{51BA67DB-AE0A-457F-8E7E-CA1F28194C1B}" destId="{5883E7C3-1218-43FD-A25C-62C66661B253}" srcOrd="2" destOrd="0" parTransId="{8ED37E89-6FB8-4DAE-A322-BADFC8DDC422}" sibTransId="{186FC8F6-B8DD-4F5D-9B37-CAB923337F4C}"/>
    <dgm:cxn modelId="{B7753E61-9E82-43E3-8931-98D6A59857EA}" type="presOf" srcId="{4BB81F74-9BAE-419A-81EB-740BCF075B47}" destId="{EAB43B6C-6A4C-4E91-B807-F6BE858FBF3F}" srcOrd="0" destOrd="0" presId="urn:microsoft.com/office/officeart/2018/2/layout/IconVerticalSolidList"/>
    <dgm:cxn modelId="{9EECA671-13E8-4816-BFD7-629E3D00F268}" srcId="{51BA67DB-AE0A-457F-8E7E-CA1F28194C1B}" destId="{8F22997F-D5BC-4007-8052-E4D6450F6D22}" srcOrd="0" destOrd="0" parTransId="{3EE93B2B-5DBF-4EEA-8B51-C0B58B541A42}" sibTransId="{B73AA383-5612-4128-B76D-6E7F5FF04C26}"/>
    <dgm:cxn modelId="{8D1E4085-0622-46EB-94E4-2668A237C2C4}" type="presOf" srcId="{51BA67DB-AE0A-457F-8E7E-CA1F28194C1B}" destId="{532E3832-2AB9-4F31-BBAE-D9ECD73C0D69}" srcOrd="0" destOrd="0" presId="urn:microsoft.com/office/officeart/2018/2/layout/IconVerticalSolidList"/>
    <dgm:cxn modelId="{6022CDBC-FDF8-422E-B711-9975583B7E98}" type="presOf" srcId="{8F22997F-D5BC-4007-8052-E4D6450F6D22}" destId="{2F5469B6-12B9-4789-9A33-569108C4BBD9}" srcOrd="0" destOrd="0" presId="urn:microsoft.com/office/officeart/2018/2/layout/IconVerticalSolidList"/>
    <dgm:cxn modelId="{4399EBFF-1B60-404B-8AFD-3842CE0880AC}" type="presOf" srcId="{5883E7C3-1218-43FD-A25C-62C66661B253}" destId="{E9F66EAC-8136-4FEE-A7F6-6EBC3EBA8D3C}" srcOrd="0" destOrd="0" presId="urn:microsoft.com/office/officeart/2018/2/layout/IconVerticalSolidList"/>
    <dgm:cxn modelId="{FAA75B4E-BD4E-42DB-B5D6-CBE631D81263}" type="presParOf" srcId="{532E3832-2AB9-4F31-BBAE-D9ECD73C0D69}" destId="{8503F00A-40D0-4B32-9143-DEC28C2DD428}" srcOrd="0" destOrd="0" presId="urn:microsoft.com/office/officeart/2018/2/layout/IconVerticalSolidList"/>
    <dgm:cxn modelId="{F6BCAF7A-EE75-4AD1-BD36-C82B68DF07F6}" type="presParOf" srcId="{8503F00A-40D0-4B32-9143-DEC28C2DD428}" destId="{5F296E87-481B-4572-B12B-3711F15BBB6D}" srcOrd="0" destOrd="0" presId="urn:microsoft.com/office/officeart/2018/2/layout/IconVerticalSolidList"/>
    <dgm:cxn modelId="{4A4C9CB9-2809-46F4-BCCC-04FAC086916C}" type="presParOf" srcId="{8503F00A-40D0-4B32-9143-DEC28C2DD428}" destId="{399A8257-1C3D-44B2-809F-B93DD5CDD64C}" srcOrd="1" destOrd="0" presId="urn:microsoft.com/office/officeart/2018/2/layout/IconVerticalSolidList"/>
    <dgm:cxn modelId="{6BA62FB0-6B47-4421-BC8A-3346D2181BF5}" type="presParOf" srcId="{8503F00A-40D0-4B32-9143-DEC28C2DD428}" destId="{B3FD19A5-C97B-418B-B5E6-F8EF0AC3EEB6}" srcOrd="2" destOrd="0" presId="urn:microsoft.com/office/officeart/2018/2/layout/IconVerticalSolidList"/>
    <dgm:cxn modelId="{228E9033-7E58-4FEA-9277-D5082FC8ECDE}" type="presParOf" srcId="{8503F00A-40D0-4B32-9143-DEC28C2DD428}" destId="{2F5469B6-12B9-4789-9A33-569108C4BBD9}" srcOrd="3" destOrd="0" presId="urn:microsoft.com/office/officeart/2018/2/layout/IconVerticalSolidList"/>
    <dgm:cxn modelId="{BB94B759-F947-4559-9C5B-AF2D239B9329}" type="presParOf" srcId="{532E3832-2AB9-4F31-BBAE-D9ECD73C0D69}" destId="{7F4FADF1-9EE9-4227-91EB-4830C2B23D71}" srcOrd="1" destOrd="0" presId="urn:microsoft.com/office/officeart/2018/2/layout/IconVerticalSolidList"/>
    <dgm:cxn modelId="{09D6B0F7-1FEC-4D90-A8EC-6029A187E1AD}" type="presParOf" srcId="{532E3832-2AB9-4F31-BBAE-D9ECD73C0D69}" destId="{46F5BE12-55F1-40BA-A310-D0869AD875E5}" srcOrd="2" destOrd="0" presId="urn:microsoft.com/office/officeart/2018/2/layout/IconVerticalSolidList"/>
    <dgm:cxn modelId="{24BF1732-A795-46F1-BA75-E98C22434720}" type="presParOf" srcId="{46F5BE12-55F1-40BA-A310-D0869AD875E5}" destId="{178FE882-EDCC-4574-BD88-4EACB2BC040C}" srcOrd="0" destOrd="0" presId="urn:microsoft.com/office/officeart/2018/2/layout/IconVerticalSolidList"/>
    <dgm:cxn modelId="{A2023719-EDF0-4AA2-8831-4E60FA6156FE}" type="presParOf" srcId="{46F5BE12-55F1-40BA-A310-D0869AD875E5}" destId="{AEDB1CE2-AC80-403D-BD80-27A3BCB9AB08}" srcOrd="1" destOrd="0" presId="urn:microsoft.com/office/officeart/2018/2/layout/IconVerticalSolidList"/>
    <dgm:cxn modelId="{70E54EB4-4B67-467F-BB15-43FD5E56D5B9}" type="presParOf" srcId="{46F5BE12-55F1-40BA-A310-D0869AD875E5}" destId="{486D5AEE-1C9C-4E16-98D9-7CBF47C8BEA9}" srcOrd="2" destOrd="0" presId="urn:microsoft.com/office/officeart/2018/2/layout/IconVerticalSolidList"/>
    <dgm:cxn modelId="{E027D2F8-71E4-4C95-94CC-BFAC0FFFC759}" type="presParOf" srcId="{46F5BE12-55F1-40BA-A310-D0869AD875E5}" destId="{EAB43B6C-6A4C-4E91-B807-F6BE858FBF3F}" srcOrd="3" destOrd="0" presId="urn:microsoft.com/office/officeart/2018/2/layout/IconVerticalSolidList"/>
    <dgm:cxn modelId="{0DB03A77-F68C-4B8B-AF0D-52805BF0CEE1}" type="presParOf" srcId="{532E3832-2AB9-4F31-BBAE-D9ECD73C0D69}" destId="{A0C82006-6EFF-41EF-8AAB-630BDD7BC541}" srcOrd="3" destOrd="0" presId="urn:microsoft.com/office/officeart/2018/2/layout/IconVerticalSolidList"/>
    <dgm:cxn modelId="{E731CC0B-9259-42DA-9808-EE8412C0559D}" type="presParOf" srcId="{532E3832-2AB9-4F31-BBAE-D9ECD73C0D69}" destId="{6180AC9B-88B9-4A43-AE23-EF38C3E84E02}" srcOrd="4" destOrd="0" presId="urn:microsoft.com/office/officeart/2018/2/layout/IconVerticalSolidList"/>
    <dgm:cxn modelId="{18D331AC-6D3F-42D2-94D5-8E77BBF33DC7}" type="presParOf" srcId="{6180AC9B-88B9-4A43-AE23-EF38C3E84E02}" destId="{2D842149-B4E4-459B-8C0B-AE3F942C893B}" srcOrd="0" destOrd="0" presId="urn:microsoft.com/office/officeart/2018/2/layout/IconVerticalSolidList"/>
    <dgm:cxn modelId="{061048CE-E6FF-4698-BE75-908902D969A9}" type="presParOf" srcId="{6180AC9B-88B9-4A43-AE23-EF38C3E84E02}" destId="{DA24A801-87B9-45BA-B7CF-5ABE775D7E8B}" srcOrd="1" destOrd="0" presId="urn:microsoft.com/office/officeart/2018/2/layout/IconVerticalSolidList"/>
    <dgm:cxn modelId="{6928EAC5-960A-4AA7-A2B5-B760F032A1BD}" type="presParOf" srcId="{6180AC9B-88B9-4A43-AE23-EF38C3E84E02}" destId="{1252BFCF-EC55-4F32-8239-FFD1D094974A}" srcOrd="2" destOrd="0" presId="urn:microsoft.com/office/officeart/2018/2/layout/IconVerticalSolidList"/>
    <dgm:cxn modelId="{1FFD3E01-025C-4B24-AD06-113A1003C3E7}" type="presParOf" srcId="{6180AC9B-88B9-4A43-AE23-EF38C3E84E02}" destId="{E9F66EAC-8136-4FEE-A7F6-6EBC3EBA8D3C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FDD76826-FCB7-4D97-B878-8F5865163CF0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876E35BA-E5EA-4944-B13C-CD8FB50274F7}">
      <dgm:prSet/>
      <dgm:spPr/>
      <dgm:t>
        <a:bodyPr/>
        <a:lstStyle/>
        <a:p>
          <a:r>
            <a:rPr lang="en-SG"/>
            <a:t>The missing values are represented in R by NA. When we download data, it may have missing data and this is represented in R by NA</a:t>
          </a:r>
          <a:endParaRPr lang="en-US"/>
        </a:p>
      </dgm:t>
    </dgm:pt>
    <dgm:pt modelId="{4E1768B2-04B5-4F46-AADC-B50E2EAEE887}" type="parTrans" cxnId="{A68BFC36-7AB7-4CC1-A83B-F146C9FEEFF3}">
      <dgm:prSet/>
      <dgm:spPr/>
      <dgm:t>
        <a:bodyPr/>
        <a:lstStyle/>
        <a:p>
          <a:endParaRPr lang="en-US"/>
        </a:p>
      </dgm:t>
    </dgm:pt>
    <dgm:pt modelId="{FBD5A19A-FD01-4B27-9589-C4950A43D0CC}" type="sibTrans" cxnId="{A68BFC36-7AB7-4CC1-A83B-F146C9FEEFF3}">
      <dgm:prSet/>
      <dgm:spPr/>
      <dgm:t>
        <a:bodyPr/>
        <a:lstStyle/>
        <a:p>
          <a:endParaRPr lang="en-US"/>
        </a:p>
      </dgm:t>
    </dgm:pt>
    <dgm:pt modelId="{3EA15044-11C3-4D5F-88C5-42CED75BD1CA}">
      <dgm:prSet/>
      <dgm:spPr/>
      <dgm:t>
        <a:bodyPr/>
        <a:lstStyle/>
        <a:p>
          <a:r>
            <a:rPr lang="en-SG"/>
            <a:t>z = c( 1,2,3, NA,5,NA) # NA in R is missing Data</a:t>
          </a:r>
          <a:endParaRPr lang="en-US"/>
        </a:p>
      </dgm:t>
    </dgm:pt>
    <dgm:pt modelId="{48BC2F26-93B6-4C7D-8532-B223C963B4A5}" type="parTrans" cxnId="{A7C6B610-C863-4AE4-873D-1F06EAB2F3E3}">
      <dgm:prSet/>
      <dgm:spPr/>
      <dgm:t>
        <a:bodyPr/>
        <a:lstStyle/>
        <a:p>
          <a:endParaRPr lang="en-US"/>
        </a:p>
      </dgm:t>
    </dgm:pt>
    <dgm:pt modelId="{9386F47A-1DCA-46F5-8B03-54637619E2E8}" type="sibTrans" cxnId="{A7C6B610-C863-4AE4-873D-1F06EAB2F3E3}">
      <dgm:prSet/>
      <dgm:spPr/>
      <dgm:t>
        <a:bodyPr/>
        <a:lstStyle/>
        <a:p>
          <a:endParaRPr lang="en-US"/>
        </a:p>
      </dgm:t>
    </dgm:pt>
    <dgm:pt modelId="{461D40F4-A1CC-4FA1-BB06-3829413CF015}" type="pres">
      <dgm:prSet presAssocID="{FDD76826-FCB7-4D97-B878-8F5865163CF0}" presName="root" presStyleCnt="0">
        <dgm:presLayoutVars>
          <dgm:dir/>
          <dgm:resizeHandles val="exact"/>
        </dgm:presLayoutVars>
      </dgm:prSet>
      <dgm:spPr/>
    </dgm:pt>
    <dgm:pt modelId="{E47E66F4-ACFD-4D7D-AB51-B3A347B96979}" type="pres">
      <dgm:prSet presAssocID="{876E35BA-E5EA-4944-B13C-CD8FB50274F7}" presName="compNode" presStyleCnt="0"/>
      <dgm:spPr/>
    </dgm:pt>
    <dgm:pt modelId="{4F14ABC5-8F4F-487D-9AD3-33E1DE60CCAC}" type="pres">
      <dgm:prSet presAssocID="{876E35BA-E5EA-4944-B13C-CD8FB50274F7}" presName="bgRect" presStyleLbl="bgShp" presStyleIdx="0" presStyleCnt="2"/>
      <dgm:spPr/>
    </dgm:pt>
    <dgm:pt modelId="{393BCF4C-7774-463A-852F-0D15F43FB934}" type="pres">
      <dgm:prSet presAssocID="{876E35BA-E5EA-4944-B13C-CD8FB50274F7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ingerprint2"/>
        </a:ext>
      </dgm:extLst>
    </dgm:pt>
    <dgm:pt modelId="{2ADE8584-4052-4728-9A88-C1597E538FB1}" type="pres">
      <dgm:prSet presAssocID="{876E35BA-E5EA-4944-B13C-CD8FB50274F7}" presName="spaceRect" presStyleCnt="0"/>
      <dgm:spPr/>
    </dgm:pt>
    <dgm:pt modelId="{B8010BC9-ED4B-49E3-9143-92D53AB718E4}" type="pres">
      <dgm:prSet presAssocID="{876E35BA-E5EA-4944-B13C-CD8FB50274F7}" presName="parTx" presStyleLbl="revTx" presStyleIdx="0" presStyleCnt="2">
        <dgm:presLayoutVars>
          <dgm:chMax val="0"/>
          <dgm:chPref val="0"/>
        </dgm:presLayoutVars>
      </dgm:prSet>
      <dgm:spPr/>
    </dgm:pt>
    <dgm:pt modelId="{2E0037B2-FCA7-4727-A1DC-100AE9439B7E}" type="pres">
      <dgm:prSet presAssocID="{FBD5A19A-FD01-4B27-9589-C4950A43D0CC}" presName="sibTrans" presStyleCnt="0"/>
      <dgm:spPr/>
    </dgm:pt>
    <dgm:pt modelId="{9DD72CB2-8482-4F87-AA67-0A154C04A0CE}" type="pres">
      <dgm:prSet presAssocID="{3EA15044-11C3-4D5F-88C5-42CED75BD1CA}" presName="compNode" presStyleCnt="0"/>
      <dgm:spPr/>
    </dgm:pt>
    <dgm:pt modelId="{C070FD81-D3DA-40A7-AF85-BE2F0E8F66D9}" type="pres">
      <dgm:prSet presAssocID="{3EA15044-11C3-4D5F-88C5-42CED75BD1CA}" presName="bgRect" presStyleLbl="bgShp" presStyleIdx="1" presStyleCnt="2"/>
      <dgm:spPr/>
    </dgm:pt>
    <dgm:pt modelId="{6BE755D4-A1CB-4B54-B646-7BA8DB053FF5}" type="pres">
      <dgm:prSet presAssocID="{3EA15044-11C3-4D5F-88C5-42CED75BD1CA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ines"/>
        </a:ext>
      </dgm:extLst>
    </dgm:pt>
    <dgm:pt modelId="{16F6795F-9722-40A2-A7E5-D9F39C4CF271}" type="pres">
      <dgm:prSet presAssocID="{3EA15044-11C3-4D5F-88C5-42CED75BD1CA}" presName="spaceRect" presStyleCnt="0"/>
      <dgm:spPr/>
    </dgm:pt>
    <dgm:pt modelId="{B9FC1974-F6EC-4435-A710-9D00ECB531E5}" type="pres">
      <dgm:prSet presAssocID="{3EA15044-11C3-4D5F-88C5-42CED75BD1CA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A7C6B610-C863-4AE4-873D-1F06EAB2F3E3}" srcId="{FDD76826-FCB7-4D97-B878-8F5865163CF0}" destId="{3EA15044-11C3-4D5F-88C5-42CED75BD1CA}" srcOrd="1" destOrd="0" parTransId="{48BC2F26-93B6-4C7D-8532-B223C963B4A5}" sibTransId="{9386F47A-1DCA-46F5-8B03-54637619E2E8}"/>
    <dgm:cxn modelId="{CA39A830-E16E-4264-A1D3-B47378957DE7}" type="presOf" srcId="{876E35BA-E5EA-4944-B13C-CD8FB50274F7}" destId="{B8010BC9-ED4B-49E3-9143-92D53AB718E4}" srcOrd="0" destOrd="0" presId="urn:microsoft.com/office/officeart/2018/2/layout/IconVerticalSolidList"/>
    <dgm:cxn modelId="{A68BFC36-7AB7-4CC1-A83B-F146C9FEEFF3}" srcId="{FDD76826-FCB7-4D97-B878-8F5865163CF0}" destId="{876E35BA-E5EA-4944-B13C-CD8FB50274F7}" srcOrd="0" destOrd="0" parTransId="{4E1768B2-04B5-4F46-AADC-B50E2EAEE887}" sibTransId="{FBD5A19A-FD01-4B27-9589-C4950A43D0CC}"/>
    <dgm:cxn modelId="{D5604883-EB78-416F-B7D5-4B5345B0710E}" type="presOf" srcId="{3EA15044-11C3-4D5F-88C5-42CED75BD1CA}" destId="{B9FC1974-F6EC-4435-A710-9D00ECB531E5}" srcOrd="0" destOrd="0" presId="urn:microsoft.com/office/officeart/2018/2/layout/IconVerticalSolidList"/>
    <dgm:cxn modelId="{E17E48E4-ECF5-45EA-92E0-0C3515330B8A}" type="presOf" srcId="{FDD76826-FCB7-4D97-B878-8F5865163CF0}" destId="{461D40F4-A1CC-4FA1-BB06-3829413CF015}" srcOrd="0" destOrd="0" presId="urn:microsoft.com/office/officeart/2018/2/layout/IconVerticalSolidList"/>
    <dgm:cxn modelId="{0483FBDE-A7F7-46E0-9BB7-EAAB0BB6E894}" type="presParOf" srcId="{461D40F4-A1CC-4FA1-BB06-3829413CF015}" destId="{E47E66F4-ACFD-4D7D-AB51-B3A347B96979}" srcOrd="0" destOrd="0" presId="urn:microsoft.com/office/officeart/2018/2/layout/IconVerticalSolidList"/>
    <dgm:cxn modelId="{0B7DFD0C-A383-47F7-93C3-E74543342F73}" type="presParOf" srcId="{E47E66F4-ACFD-4D7D-AB51-B3A347B96979}" destId="{4F14ABC5-8F4F-487D-9AD3-33E1DE60CCAC}" srcOrd="0" destOrd="0" presId="urn:microsoft.com/office/officeart/2018/2/layout/IconVerticalSolidList"/>
    <dgm:cxn modelId="{58A8F75E-0A1B-44B5-8717-B888DEC258F2}" type="presParOf" srcId="{E47E66F4-ACFD-4D7D-AB51-B3A347B96979}" destId="{393BCF4C-7774-463A-852F-0D15F43FB934}" srcOrd="1" destOrd="0" presId="urn:microsoft.com/office/officeart/2018/2/layout/IconVerticalSolidList"/>
    <dgm:cxn modelId="{023ACE86-568B-4F03-9550-D14E65599858}" type="presParOf" srcId="{E47E66F4-ACFD-4D7D-AB51-B3A347B96979}" destId="{2ADE8584-4052-4728-9A88-C1597E538FB1}" srcOrd="2" destOrd="0" presId="urn:microsoft.com/office/officeart/2018/2/layout/IconVerticalSolidList"/>
    <dgm:cxn modelId="{F9071A0E-EFBC-4417-98CE-2443AFFCC620}" type="presParOf" srcId="{E47E66F4-ACFD-4D7D-AB51-B3A347B96979}" destId="{B8010BC9-ED4B-49E3-9143-92D53AB718E4}" srcOrd="3" destOrd="0" presId="urn:microsoft.com/office/officeart/2018/2/layout/IconVerticalSolidList"/>
    <dgm:cxn modelId="{91C22B66-B382-42F2-8578-5D049F9D6EB1}" type="presParOf" srcId="{461D40F4-A1CC-4FA1-BB06-3829413CF015}" destId="{2E0037B2-FCA7-4727-A1DC-100AE9439B7E}" srcOrd="1" destOrd="0" presId="urn:microsoft.com/office/officeart/2018/2/layout/IconVerticalSolidList"/>
    <dgm:cxn modelId="{402830C1-CE82-4617-AD85-0C13ABB5C430}" type="presParOf" srcId="{461D40F4-A1CC-4FA1-BB06-3829413CF015}" destId="{9DD72CB2-8482-4F87-AA67-0A154C04A0CE}" srcOrd="2" destOrd="0" presId="urn:microsoft.com/office/officeart/2018/2/layout/IconVerticalSolidList"/>
    <dgm:cxn modelId="{718DF6D4-178B-4027-A90B-C3504D044590}" type="presParOf" srcId="{9DD72CB2-8482-4F87-AA67-0A154C04A0CE}" destId="{C070FD81-D3DA-40A7-AF85-BE2F0E8F66D9}" srcOrd="0" destOrd="0" presId="urn:microsoft.com/office/officeart/2018/2/layout/IconVerticalSolidList"/>
    <dgm:cxn modelId="{121C4D0A-2DA8-4015-A6DA-A736E19D2D81}" type="presParOf" srcId="{9DD72CB2-8482-4F87-AA67-0A154C04A0CE}" destId="{6BE755D4-A1CB-4B54-B646-7BA8DB053FF5}" srcOrd="1" destOrd="0" presId="urn:microsoft.com/office/officeart/2018/2/layout/IconVerticalSolidList"/>
    <dgm:cxn modelId="{0F91963E-D9A2-4CBA-862E-08FA93455006}" type="presParOf" srcId="{9DD72CB2-8482-4F87-AA67-0A154C04A0CE}" destId="{16F6795F-9722-40A2-A7E5-D9F39C4CF271}" srcOrd="2" destOrd="0" presId="urn:microsoft.com/office/officeart/2018/2/layout/IconVerticalSolidList"/>
    <dgm:cxn modelId="{AAC7361C-D134-450F-8E21-4CFD631B1D23}" type="presParOf" srcId="{9DD72CB2-8482-4F87-AA67-0A154C04A0CE}" destId="{B9FC1974-F6EC-4435-A710-9D00ECB531E5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9DC3622E-D373-4C9E-8D8E-4F248C2294E2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FB7DC7D9-1680-45F2-82D0-6F4B26E29DF0}">
      <dgm:prSet/>
      <dgm:spPr/>
      <dgm:t>
        <a:bodyPr/>
        <a:lstStyle/>
        <a:p>
          <a:r>
            <a:rPr lang="en-SG"/>
            <a:t>To detect missing values, we can use the complete.cases() function or is.na()</a:t>
          </a:r>
          <a:endParaRPr lang="en-US"/>
        </a:p>
      </dgm:t>
    </dgm:pt>
    <dgm:pt modelId="{A5D69E37-9B2B-4404-84AE-8E332E165CA3}" type="parTrans" cxnId="{59A718BD-8436-4925-B737-5177B82E3396}">
      <dgm:prSet/>
      <dgm:spPr/>
      <dgm:t>
        <a:bodyPr/>
        <a:lstStyle/>
        <a:p>
          <a:endParaRPr lang="en-US"/>
        </a:p>
      </dgm:t>
    </dgm:pt>
    <dgm:pt modelId="{F2DEA1FE-0802-4966-BED2-BE8021334358}" type="sibTrans" cxnId="{59A718BD-8436-4925-B737-5177B82E3396}">
      <dgm:prSet/>
      <dgm:spPr/>
      <dgm:t>
        <a:bodyPr/>
        <a:lstStyle/>
        <a:p>
          <a:endParaRPr lang="en-US"/>
        </a:p>
      </dgm:t>
    </dgm:pt>
    <dgm:pt modelId="{F1678B26-EBFE-4880-8821-3BA1CE0CA8CB}">
      <dgm:prSet/>
      <dgm:spPr/>
      <dgm:t>
        <a:bodyPr/>
        <a:lstStyle/>
        <a:p>
          <a:r>
            <a:rPr lang="en-SG"/>
            <a:t>complete.cases(z) # function to detect NA</a:t>
          </a:r>
          <a:endParaRPr lang="en-US"/>
        </a:p>
      </dgm:t>
    </dgm:pt>
    <dgm:pt modelId="{254FA858-C133-43B7-B295-619319070F24}" type="parTrans" cxnId="{B5CBAC4E-EB00-4502-9A34-FEA681BD4D2A}">
      <dgm:prSet/>
      <dgm:spPr/>
      <dgm:t>
        <a:bodyPr/>
        <a:lstStyle/>
        <a:p>
          <a:endParaRPr lang="en-US"/>
        </a:p>
      </dgm:t>
    </dgm:pt>
    <dgm:pt modelId="{D99B36A9-926A-426E-A262-EC2621C09BE9}" type="sibTrans" cxnId="{B5CBAC4E-EB00-4502-9A34-FEA681BD4D2A}">
      <dgm:prSet/>
      <dgm:spPr/>
      <dgm:t>
        <a:bodyPr/>
        <a:lstStyle/>
        <a:p>
          <a:endParaRPr lang="en-US"/>
        </a:p>
      </dgm:t>
    </dgm:pt>
    <dgm:pt modelId="{D1DB04CB-D44B-41EC-BE19-5AF7C246CBB8}">
      <dgm:prSet/>
      <dgm:spPr/>
      <dgm:t>
        <a:bodyPr/>
        <a:lstStyle/>
        <a:p>
          <a:r>
            <a:rPr lang="en-SG"/>
            <a:t>is.na(z) # function to detect NA</a:t>
          </a:r>
          <a:endParaRPr lang="en-US"/>
        </a:p>
      </dgm:t>
    </dgm:pt>
    <dgm:pt modelId="{A25FB881-0172-4B9A-91F1-54C26A1254D1}" type="parTrans" cxnId="{4F15B065-C674-46E3-BEC2-7A4339F15B66}">
      <dgm:prSet/>
      <dgm:spPr/>
      <dgm:t>
        <a:bodyPr/>
        <a:lstStyle/>
        <a:p>
          <a:endParaRPr lang="en-US"/>
        </a:p>
      </dgm:t>
    </dgm:pt>
    <dgm:pt modelId="{BF4B7BCE-F855-4935-9431-CD650918B58C}" type="sibTrans" cxnId="{4F15B065-C674-46E3-BEC2-7A4339F15B66}">
      <dgm:prSet/>
      <dgm:spPr/>
      <dgm:t>
        <a:bodyPr/>
        <a:lstStyle/>
        <a:p>
          <a:endParaRPr lang="en-US"/>
        </a:p>
      </dgm:t>
    </dgm:pt>
    <dgm:pt modelId="{30205BBF-6059-7F47-9C83-E018538425B9}" type="pres">
      <dgm:prSet presAssocID="{9DC3622E-D373-4C9E-8D8E-4F248C2294E2}" presName="linear" presStyleCnt="0">
        <dgm:presLayoutVars>
          <dgm:animLvl val="lvl"/>
          <dgm:resizeHandles val="exact"/>
        </dgm:presLayoutVars>
      </dgm:prSet>
      <dgm:spPr/>
    </dgm:pt>
    <dgm:pt modelId="{90207751-C774-1F43-985C-46005DC080AF}" type="pres">
      <dgm:prSet presAssocID="{FB7DC7D9-1680-45F2-82D0-6F4B26E29DF0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BACDA8EA-A964-E140-981E-D3DD81E46A58}" type="pres">
      <dgm:prSet presAssocID="{F2DEA1FE-0802-4966-BED2-BE8021334358}" presName="spacer" presStyleCnt="0"/>
      <dgm:spPr/>
    </dgm:pt>
    <dgm:pt modelId="{E0111389-89BB-2E40-97B5-79DBE03AB7EC}" type="pres">
      <dgm:prSet presAssocID="{F1678B26-EBFE-4880-8821-3BA1CE0CA8CB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6AC5322B-43C1-794C-A247-CB6E90036FCE}" type="pres">
      <dgm:prSet presAssocID="{D99B36A9-926A-426E-A262-EC2621C09BE9}" presName="spacer" presStyleCnt="0"/>
      <dgm:spPr/>
    </dgm:pt>
    <dgm:pt modelId="{1431CC4B-23A5-C145-8E4C-4E820063BDE5}" type="pres">
      <dgm:prSet presAssocID="{D1DB04CB-D44B-41EC-BE19-5AF7C246CBB8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4158B808-CD17-3D41-9EF1-738E7E4FAF70}" type="presOf" srcId="{FB7DC7D9-1680-45F2-82D0-6F4B26E29DF0}" destId="{90207751-C774-1F43-985C-46005DC080AF}" srcOrd="0" destOrd="0" presId="urn:microsoft.com/office/officeart/2005/8/layout/vList2"/>
    <dgm:cxn modelId="{B5CBAC4E-EB00-4502-9A34-FEA681BD4D2A}" srcId="{9DC3622E-D373-4C9E-8D8E-4F248C2294E2}" destId="{F1678B26-EBFE-4880-8821-3BA1CE0CA8CB}" srcOrd="1" destOrd="0" parTransId="{254FA858-C133-43B7-B295-619319070F24}" sibTransId="{D99B36A9-926A-426E-A262-EC2621C09BE9}"/>
    <dgm:cxn modelId="{2C3E7157-015F-0241-B280-9E047F25C193}" type="presOf" srcId="{F1678B26-EBFE-4880-8821-3BA1CE0CA8CB}" destId="{E0111389-89BB-2E40-97B5-79DBE03AB7EC}" srcOrd="0" destOrd="0" presId="urn:microsoft.com/office/officeart/2005/8/layout/vList2"/>
    <dgm:cxn modelId="{4F15B065-C674-46E3-BEC2-7A4339F15B66}" srcId="{9DC3622E-D373-4C9E-8D8E-4F248C2294E2}" destId="{D1DB04CB-D44B-41EC-BE19-5AF7C246CBB8}" srcOrd="2" destOrd="0" parTransId="{A25FB881-0172-4B9A-91F1-54C26A1254D1}" sibTransId="{BF4B7BCE-F855-4935-9431-CD650918B58C}"/>
    <dgm:cxn modelId="{3A63427A-C80A-DA4C-992D-052F70202B0E}" type="presOf" srcId="{9DC3622E-D373-4C9E-8D8E-4F248C2294E2}" destId="{30205BBF-6059-7F47-9C83-E018538425B9}" srcOrd="0" destOrd="0" presId="urn:microsoft.com/office/officeart/2005/8/layout/vList2"/>
    <dgm:cxn modelId="{59A718BD-8436-4925-B737-5177B82E3396}" srcId="{9DC3622E-D373-4C9E-8D8E-4F248C2294E2}" destId="{FB7DC7D9-1680-45F2-82D0-6F4B26E29DF0}" srcOrd="0" destOrd="0" parTransId="{A5D69E37-9B2B-4404-84AE-8E332E165CA3}" sibTransId="{F2DEA1FE-0802-4966-BED2-BE8021334358}"/>
    <dgm:cxn modelId="{ECE7A0E5-260D-1D4E-BA06-27EF1A80D05D}" type="presOf" srcId="{D1DB04CB-D44B-41EC-BE19-5AF7C246CBB8}" destId="{1431CC4B-23A5-C145-8E4C-4E820063BDE5}" srcOrd="0" destOrd="0" presId="urn:microsoft.com/office/officeart/2005/8/layout/vList2"/>
    <dgm:cxn modelId="{EB4CFF99-868C-9344-85B5-BFFA79671BA2}" type="presParOf" srcId="{30205BBF-6059-7F47-9C83-E018538425B9}" destId="{90207751-C774-1F43-985C-46005DC080AF}" srcOrd="0" destOrd="0" presId="urn:microsoft.com/office/officeart/2005/8/layout/vList2"/>
    <dgm:cxn modelId="{9240E145-9C07-444D-8F9A-210E2AB5D1A9}" type="presParOf" srcId="{30205BBF-6059-7F47-9C83-E018538425B9}" destId="{BACDA8EA-A964-E140-981E-D3DD81E46A58}" srcOrd="1" destOrd="0" presId="urn:microsoft.com/office/officeart/2005/8/layout/vList2"/>
    <dgm:cxn modelId="{B4A863D8-825E-8D4D-8645-F47AE45B15C7}" type="presParOf" srcId="{30205BBF-6059-7F47-9C83-E018538425B9}" destId="{E0111389-89BB-2E40-97B5-79DBE03AB7EC}" srcOrd="2" destOrd="0" presId="urn:microsoft.com/office/officeart/2005/8/layout/vList2"/>
    <dgm:cxn modelId="{AF966769-7D95-244B-8A62-A5056B4E6D5B}" type="presParOf" srcId="{30205BBF-6059-7F47-9C83-E018538425B9}" destId="{6AC5322B-43C1-794C-A247-CB6E90036FCE}" srcOrd="3" destOrd="0" presId="urn:microsoft.com/office/officeart/2005/8/layout/vList2"/>
    <dgm:cxn modelId="{C2A17D46-0408-B147-9771-8C9B611347D5}" type="presParOf" srcId="{30205BBF-6059-7F47-9C83-E018538425B9}" destId="{1431CC4B-23A5-C145-8E4C-4E820063BDE5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B2F0B3EA-BBC5-4176-85C8-D62721AC6C82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D5068F81-7656-4739-BC0F-FF6432CACA91}">
      <dgm:prSet/>
      <dgm:spPr/>
      <dgm:t>
        <a:bodyPr/>
        <a:lstStyle/>
        <a:p>
          <a:r>
            <a:rPr lang="en-SG"/>
            <a:t>To remove the NA values from our data, we can do the following:</a:t>
          </a:r>
          <a:endParaRPr lang="en-US"/>
        </a:p>
      </dgm:t>
    </dgm:pt>
    <dgm:pt modelId="{8439C33C-D7A9-43C0-933E-7D054931BC47}" type="parTrans" cxnId="{768F65DD-9B3F-4344-BCE5-2D4DD0E941F2}">
      <dgm:prSet/>
      <dgm:spPr/>
      <dgm:t>
        <a:bodyPr/>
        <a:lstStyle/>
        <a:p>
          <a:endParaRPr lang="en-US"/>
        </a:p>
      </dgm:t>
    </dgm:pt>
    <dgm:pt modelId="{93978C0A-EEEB-4122-8E5C-295D96B0DD6F}" type="sibTrans" cxnId="{768F65DD-9B3F-4344-BCE5-2D4DD0E941F2}">
      <dgm:prSet/>
      <dgm:spPr/>
      <dgm:t>
        <a:bodyPr/>
        <a:lstStyle/>
        <a:p>
          <a:endParaRPr lang="en-US"/>
        </a:p>
      </dgm:t>
    </dgm:pt>
    <dgm:pt modelId="{9E3761A6-BD85-461F-AB51-A9CB2A6A1D54}">
      <dgm:prSet/>
      <dgm:spPr/>
      <dgm:t>
        <a:bodyPr/>
        <a:lstStyle/>
        <a:p>
          <a:r>
            <a:rPr lang="en-SG"/>
            <a:t>clean &lt;- complete.cases(z)</a:t>
          </a:r>
          <a:endParaRPr lang="en-US"/>
        </a:p>
      </dgm:t>
    </dgm:pt>
    <dgm:pt modelId="{3AF6DAE3-812D-48C9-B8E8-BA55A5CCE6B9}" type="parTrans" cxnId="{CBD60657-4F03-41AB-9941-BCE66A79D9A3}">
      <dgm:prSet/>
      <dgm:spPr/>
      <dgm:t>
        <a:bodyPr/>
        <a:lstStyle/>
        <a:p>
          <a:endParaRPr lang="en-US"/>
        </a:p>
      </dgm:t>
    </dgm:pt>
    <dgm:pt modelId="{FC4B6AF6-E692-46F8-8874-157DBAFC281D}" type="sibTrans" cxnId="{CBD60657-4F03-41AB-9941-BCE66A79D9A3}">
      <dgm:prSet/>
      <dgm:spPr/>
      <dgm:t>
        <a:bodyPr/>
        <a:lstStyle/>
        <a:p>
          <a:endParaRPr lang="en-US"/>
        </a:p>
      </dgm:t>
    </dgm:pt>
    <dgm:pt modelId="{1866BD49-57C8-4266-88AE-816FD2AC613E}">
      <dgm:prSet/>
      <dgm:spPr/>
      <dgm:t>
        <a:bodyPr/>
        <a:lstStyle/>
        <a:p>
          <a:r>
            <a:rPr lang="en-SG"/>
            <a:t>z[clean] # used to remove NA from data</a:t>
          </a:r>
          <a:endParaRPr lang="en-US"/>
        </a:p>
      </dgm:t>
    </dgm:pt>
    <dgm:pt modelId="{457254BC-63BF-4F20-957A-53073CE0F08C}" type="parTrans" cxnId="{9F344325-B1C9-4613-9484-CACC56D3728E}">
      <dgm:prSet/>
      <dgm:spPr/>
      <dgm:t>
        <a:bodyPr/>
        <a:lstStyle/>
        <a:p>
          <a:endParaRPr lang="en-US"/>
        </a:p>
      </dgm:t>
    </dgm:pt>
    <dgm:pt modelId="{197E6897-273B-423C-BE51-08C604C90DC5}" type="sibTrans" cxnId="{9F344325-B1C9-4613-9484-CACC56D3728E}">
      <dgm:prSet/>
      <dgm:spPr/>
      <dgm:t>
        <a:bodyPr/>
        <a:lstStyle/>
        <a:p>
          <a:endParaRPr lang="en-US"/>
        </a:p>
      </dgm:t>
    </dgm:pt>
    <dgm:pt modelId="{814EE481-85E2-4549-9528-C0732B0D250C}">
      <dgm:prSet/>
      <dgm:spPr/>
      <dgm:t>
        <a:bodyPr/>
        <a:lstStyle/>
        <a:p>
          <a:r>
            <a:rPr lang="en-SG"/>
            <a:t>Please note the use of square brackets ([ ]) instead of parentheses.</a:t>
          </a:r>
          <a:endParaRPr lang="en-US"/>
        </a:p>
      </dgm:t>
    </dgm:pt>
    <dgm:pt modelId="{073440FD-B8CC-4B2A-85F5-2E302425632F}" type="parTrans" cxnId="{55AEE88A-CB88-4694-BF43-211FEF48586F}">
      <dgm:prSet/>
      <dgm:spPr/>
      <dgm:t>
        <a:bodyPr/>
        <a:lstStyle/>
        <a:p>
          <a:endParaRPr lang="en-US"/>
        </a:p>
      </dgm:t>
    </dgm:pt>
    <dgm:pt modelId="{D100E9F1-742A-44BF-8C97-F6C229E80C9F}" type="sibTrans" cxnId="{55AEE88A-CB88-4694-BF43-211FEF48586F}">
      <dgm:prSet/>
      <dgm:spPr/>
      <dgm:t>
        <a:bodyPr/>
        <a:lstStyle/>
        <a:p>
          <a:endParaRPr lang="en-US"/>
        </a:p>
      </dgm:t>
    </dgm:pt>
    <dgm:pt modelId="{985E5E17-38EC-364C-B75C-672EC3159BF2}" type="pres">
      <dgm:prSet presAssocID="{B2F0B3EA-BBC5-4176-85C8-D62721AC6C82}" presName="linear" presStyleCnt="0">
        <dgm:presLayoutVars>
          <dgm:animLvl val="lvl"/>
          <dgm:resizeHandles val="exact"/>
        </dgm:presLayoutVars>
      </dgm:prSet>
      <dgm:spPr/>
    </dgm:pt>
    <dgm:pt modelId="{9A63FC32-E95A-1A42-B176-92654FF587DC}" type="pres">
      <dgm:prSet presAssocID="{D5068F81-7656-4739-BC0F-FF6432CACA91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7FBC73AB-55E8-1345-82D2-623564C44C8F}" type="pres">
      <dgm:prSet presAssocID="{93978C0A-EEEB-4122-8E5C-295D96B0DD6F}" presName="spacer" presStyleCnt="0"/>
      <dgm:spPr/>
    </dgm:pt>
    <dgm:pt modelId="{1624220C-7113-8040-B9F0-153801761E19}" type="pres">
      <dgm:prSet presAssocID="{9E3761A6-BD85-461F-AB51-A9CB2A6A1D54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65B590C0-A908-1A48-82D1-BBD6B40CACF5}" type="pres">
      <dgm:prSet presAssocID="{FC4B6AF6-E692-46F8-8874-157DBAFC281D}" presName="spacer" presStyleCnt="0"/>
      <dgm:spPr/>
    </dgm:pt>
    <dgm:pt modelId="{3FB86F04-A0C1-A342-9E0B-1A9924B3F91A}" type="pres">
      <dgm:prSet presAssocID="{1866BD49-57C8-4266-88AE-816FD2AC613E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6838CFEC-210D-D840-BED0-F43024B9B700}" type="pres">
      <dgm:prSet presAssocID="{197E6897-273B-423C-BE51-08C604C90DC5}" presName="spacer" presStyleCnt="0"/>
      <dgm:spPr/>
    </dgm:pt>
    <dgm:pt modelId="{19E6422B-6F0B-854D-9253-1FCA674F7BCC}" type="pres">
      <dgm:prSet presAssocID="{814EE481-85E2-4549-9528-C0732B0D250C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B9E74702-0D69-7C44-9F14-BEA4CBAC0B39}" type="presOf" srcId="{B2F0B3EA-BBC5-4176-85C8-D62721AC6C82}" destId="{985E5E17-38EC-364C-B75C-672EC3159BF2}" srcOrd="0" destOrd="0" presId="urn:microsoft.com/office/officeart/2005/8/layout/vList2"/>
    <dgm:cxn modelId="{F5873010-6595-B349-9608-685C0CB47821}" type="presOf" srcId="{1866BD49-57C8-4266-88AE-816FD2AC613E}" destId="{3FB86F04-A0C1-A342-9E0B-1A9924B3F91A}" srcOrd="0" destOrd="0" presId="urn:microsoft.com/office/officeart/2005/8/layout/vList2"/>
    <dgm:cxn modelId="{9F344325-B1C9-4613-9484-CACC56D3728E}" srcId="{B2F0B3EA-BBC5-4176-85C8-D62721AC6C82}" destId="{1866BD49-57C8-4266-88AE-816FD2AC613E}" srcOrd="2" destOrd="0" parTransId="{457254BC-63BF-4F20-957A-53073CE0F08C}" sibTransId="{197E6897-273B-423C-BE51-08C604C90DC5}"/>
    <dgm:cxn modelId="{CBD60657-4F03-41AB-9941-BCE66A79D9A3}" srcId="{B2F0B3EA-BBC5-4176-85C8-D62721AC6C82}" destId="{9E3761A6-BD85-461F-AB51-A9CB2A6A1D54}" srcOrd="1" destOrd="0" parTransId="{3AF6DAE3-812D-48C9-B8E8-BA55A5CCE6B9}" sibTransId="{FC4B6AF6-E692-46F8-8874-157DBAFC281D}"/>
    <dgm:cxn modelId="{55AEE88A-CB88-4694-BF43-211FEF48586F}" srcId="{B2F0B3EA-BBC5-4176-85C8-D62721AC6C82}" destId="{814EE481-85E2-4549-9528-C0732B0D250C}" srcOrd="3" destOrd="0" parTransId="{073440FD-B8CC-4B2A-85F5-2E302425632F}" sibTransId="{D100E9F1-742A-44BF-8C97-F6C229E80C9F}"/>
    <dgm:cxn modelId="{4E7DFC9E-D171-2D4D-818E-F6E56AB11DE8}" type="presOf" srcId="{D5068F81-7656-4739-BC0F-FF6432CACA91}" destId="{9A63FC32-E95A-1A42-B176-92654FF587DC}" srcOrd="0" destOrd="0" presId="urn:microsoft.com/office/officeart/2005/8/layout/vList2"/>
    <dgm:cxn modelId="{5FBF61A8-C875-BE40-BA7B-1F97BF91BA35}" type="presOf" srcId="{9E3761A6-BD85-461F-AB51-A9CB2A6A1D54}" destId="{1624220C-7113-8040-B9F0-153801761E19}" srcOrd="0" destOrd="0" presId="urn:microsoft.com/office/officeart/2005/8/layout/vList2"/>
    <dgm:cxn modelId="{DBEBF1CF-C7F6-C949-995B-D011B59CD540}" type="presOf" srcId="{814EE481-85E2-4549-9528-C0732B0D250C}" destId="{19E6422B-6F0B-854D-9253-1FCA674F7BCC}" srcOrd="0" destOrd="0" presId="urn:microsoft.com/office/officeart/2005/8/layout/vList2"/>
    <dgm:cxn modelId="{768F65DD-9B3F-4344-BCE5-2D4DD0E941F2}" srcId="{B2F0B3EA-BBC5-4176-85C8-D62721AC6C82}" destId="{D5068F81-7656-4739-BC0F-FF6432CACA91}" srcOrd="0" destOrd="0" parTransId="{8439C33C-D7A9-43C0-933E-7D054931BC47}" sibTransId="{93978C0A-EEEB-4122-8E5C-295D96B0DD6F}"/>
    <dgm:cxn modelId="{299D83B0-2DDF-264B-B3DA-2A9D7A62786B}" type="presParOf" srcId="{985E5E17-38EC-364C-B75C-672EC3159BF2}" destId="{9A63FC32-E95A-1A42-B176-92654FF587DC}" srcOrd="0" destOrd="0" presId="urn:microsoft.com/office/officeart/2005/8/layout/vList2"/>
    <dgm:cxn modelId="{2087D316-87AA-6145-982E-12D4610BB80A}" type="presParOf" srcId="{985E5E17-38EC-364C-B75C-672EC3159BF2}" destId="{7FBC73AB-55E8-1345-82D2-623564C44C8F}" srcOrd="1" destOrd="0" presId="urn:microsoft.com/office/officeart/2005/8/layout/vList2"/>
    <dgm:cxn modelId="{C8F625BB-F54C-4249-940E-ADE8576696C4}" type="presParOf" srcId="{985E5E17-38EC-364C-B75C-672EC3159BF2}" destId="{1624220C-7113-8040-B9F0-153801761E19}" srcOrd="2" destOrd="0" presId="urn:microsoft.com/office/officeart/2005/8/layout/vList2"/>
    <dgm:cxn modelId="{CD0587D7-21F8-E041-8910-46433B3679E5}" type="presParOf" srcId="{985E5E17-38EC-364C-B75C-672EC3159BF2}" destId="{65B590C0-A908-1A48-82D1-BBD6B40CACF5}" srcOrd="3" destOrd="0" presId="urn:microsoft.com/office/officeart/2005/8/layout/vList2"/>
    <dgm:cxn modelId="{579D3AF0-1C3D-8E4B-80BC-D33FD9727503}" type="presParOf" srcId="{985E5E17-38EC-364C-B75C-672EC3159BF2}" destId="{3FB86F04-A0C1-A342-9E0B-1A9924B3F91A}" srcOrd="4" destOrd="0" presId="urn:microsoft.com/office/officeart/2005/8/layout/vList2"/>
    <dgm:cxn modelId="{6A162CFD-01DA-B049-971E-6FE6F4832161}" type="presParOf" srcId="{985E5E17-38EC-364C-B75C-672EC3159BF2}" destId="{6838CFEC-210D-D840-BED0-F43024B9B700}" srcOrd="5" destOrd="0" presId="urn:microsoft.com/office/officeart/2005/8/layout/vList2"/>
    <dgm:cxn modelId="{4389AE2C-04C3-5240-BD4F-21A3CC5BDDB8}" type="presParOf" srcId="{985E5E17-38EC-364C-B75C-672EC3159BF2}" destId="{19E6422B-6F0B-854D-9253-1FCA674F7BCC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BDC9C15F-56D6-430A-A41D-854CC8F987E8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AF7589FD-BB07-404E-82D8-ED081064B1C9}">
      <dgm:prSet/>
      <dgm:spPr/>
      <dgm:t>
        <a:bodyPr/>
        <a:lstStyle/>
        <a:p>
          <a:r>
            <a:rPr lang="en-SG"/>
            <a:t>In R, not a number is abbreviated as NaN. The following lines will generate NaN values</a:t>
          </a:r>
          <a:endParaRPr lang="en-US"/>
        </a:p>
      </dgm:t>
    </dgm:pt>
    <dgm:pt modelId="{42F2BBCC-9F32-4FC4-B9FA-0386DCF06B3D}" type="parTrans" cxnId="{BC3C2F5A-1071-43B2-9B1F-F86941F7ADBF}">
      <dgm:prSet/>
      <dgm:spPr/>
      <dgm:t>
        <a:bodyPr/>
        <a:lstStyle/>
        <a:p>
          <a:endParaRPr lang="en-US"/>
        </a:p>
      </dgm:t>
    </dgm:pt>
    <dgm:pt modelId="{63AE9879-690A-444B-912B-3592A938F617}" type="sibTrans" cxnId="{BC3C2F5A-1071-43B2-9B1F-F86941F7ADBF}">
      <dgm:prSet/>
      <dgm:spPr/>
      <dgm:t>
        <a:bodyPr/>
        <a:lstStyle/>
        <a:p>
          <a:endParaRPr lang="en-US"/>
        </a:p>
      </dgm:t>
    </dgm:pt>
    <dgm:pt modelId="{02CB4785-06D6-40AB-B2CD-8D2B18BB2980}">
      <dgm:prSet/>
      <dgm:spPr/>
      <dgm:t>
        <a:bodyPr/>
        <a:lstStyle/>
        <a:p>
          <a:r>
            <a:rPr lang="en-SG"/>
            <a:t>##NaN </a:t>
          </a:r>
          <a:endParaRPr lang="en-US"/>
        </a:p>
      </dgm:t>
    </dgm:pt>
    <dgm:pt modelId="{5521E57B-CCB8-41AF-BF3C-44EC15CDE78D}" type="parTrans" cxnId="{CD910663-92A3-4E50-AC70-B37A5B66C577}">
      <dgm:prSet/>
      <dgm:spPr/>
      <dgm:t>
        <a:bodyPr/>
        <a:lstStyle/>
        <a:p>
          <a:endParaRPr lang="en-US"/>
        </a:p>
      </dgm:t>
    </dgm:pt>
    <dgm:pt modelId="{D41D85FA-51EA-4952-BC8E-4F2167E17286}" type="sibTrans" cxnId="{CD910663-92A3-4E50-AC70-B37A5B66C577}">
      <dgm:prSet/>
      <dgm:spPr/>
      <dgm:t>
        <a:bodyPr/>
        <a:lstStyle/>
        <a:p>
          <a:endParaRPr lang="en-US"/>
        </a:p>
      </dgm:t>
    </dgm:pt>
    <dgm:pt modelId="{50870B51-F192-424C-BFD5-BDA0215A1FF1}">
      <dgm:prSet/>
      <dgm:spPr/>
      <dgm:t>
        <a:bodyPr/>
        <a:lstStyle/>
        <a:p>
          <a:r>
            <a:rPr lang="en-SG"/>
            <a:t>0/0 </a:t>
          </a:r>
          <a:endParaRPr lang="en-US"/>
        </a:p>
      </dgm:t>
    </dgm:pt>
    <dgm:pt modelId="{8E0EE398-8999-41CA-A19E-9BDE89764825}" type="parTrans" cxnId="{265450C2-9239-461E-A33F-F15532AA1337}">
      <dgm:prSet/>
      <dgm:spPr/>
      <dgm:t>
        <a:bodyPr/>
        <a:lstStyle/>
        <a:p>
          <a:endParaRPr lang="en-US"/>
        </a:p>
      </dgm:t>
    </dgm:pt>
    <dgm:pt modelId="{40535A00-708C-45D2-8BF0-C1DCEA67D7D2}" type="sibTrans" cxnId="{265450C2-9239-461E-A33F-F15532AA1337}">
      <dgm:prSet/>
      <dgm:spPr/>
      <dgm:t>
        <a:bodyPr/>
        <a:lstStyle/>
        <a:p>
          <a:endParaRPr lang="en-US"/>
        </a:p>
      </dgm:t>
    </dgm:pt>
    <dgm:pt modelId="{12DF6AFD-B6C3-4B6F-B63D-AE67BADF0272}">
      <dgm:prSet/>
      <dgm:spPr/>
      <dgm:t>
        <a:bodyPr/>
        <a:lstStyle/>
        <a:p>
          <a:r>
            <a:rPr lang="en-SG"/>
            <a:t>m &lt;- c(2/3,3/3,0/0) </a:t>
          </a:r>
          <a:endParaRPr lang="en-US"/>
        </a:p>
      </dgm:t>
    </dgm:pt>
    <dgm:pt modelId="{4E17B840-25B6-494F-A279-CF60332EEA74}" type="parTrans" cxnId="{BD18C5F3-BFE5-4563-BA4D-E5B588FDC065}">
      <dgm:prSet/>
      <dgm:spPr/>
      <dgm:t>
        <a:bodyPr/>
        <a:lstStyle/>
        <a:p>
          <a:endParaRPr lang="en-US"/>
        </a:p>
      </dgm:t>
    </dgm:pt>
    <dgm:pt modelId="{19EE2EE7-F4CB-4B81-B2C7-F703AE5C5B93}" type="sibTrans" cxnId="{BD18C5F3-BFE5-4563-BA4D-E5B588FDC065}">
      <dgm:prSet/>
      <dgm:spPr/>
      <dgm:t>
        <a:bodyPr/>
        <a:lstStyle/>
        <a:p>
          <a:endParaRPr lang="en-US"/>
        </a:p>
      </dgm:t>
    </dgm:pt>
    <dgm:pt modelId="{2BE2CF56-19AB-4AD2-8883-25FAF59375BB}">
      <dgm:prSet/>
      <dgm:spPr/>
      <dgm:t>
        <a:bodyPr/>
        <a:lstStyle/>
        <a:p>
          <a:r>
            <a:rPr lang="en-SG"/>
            <a:t>m</a:t>
          </a:r>
          <a:endParaRPr lang="en-US"/>
        </a:p>
      </dgm:t>
    </dgm:pt>
    <dgm:pt modelId="{4D6C140D-4841-4B67-80CA-CFB24B2D2A1E}" type="parTrans" cxnId="{F4312A72-B617-4D74-B9D3-0A2CDD4D45ED}">
      <dgm:prSet/>
      <dgm:spPr/>
      <dgm:t>
        <a:bodyPr/>
        <a:lstStyle/>
        <a:p>
          <a:endParaRPr lang="en-US"/>
        </a:p>
      </dgm:t>
    </dgm:pt>
    <dgm:pt modelId="{66FCCAFF-0090-468B-8AF8-328D48B16C04}" type="sibTrans" cxnId="{F4312A72-B617-4D74-B9D3-0A2CDD4D45ED}">
      <dgm:prSet/>
      <dgm:spPr/>
      <dgm:t>
        <a:bodyPr/>
        <a:lstStyle/>
        <a:p>
          <a:endParaRPr lang="en-US"/>
        </a:p>
      </dgm:t>
    </dgm:pt>
    <dgm:pt modelId="{1DB0D406-9A37-1246-8304-C2AED5B805A3}" type="pres">
      <dgm:prSet presAssocID="{BDC9C15F-56D6-430A-A41D-854CC8F987E8}" presName="linear" presStyleCnt="0">
        <dgm:presLayoutVars>
          <dgm:animLvl val="lvl"/>
          <dgm:resizeHandles val="exact"/>
        </dgm:presLayoutVars>
      </dgm:prSet>
      <dgm:spPr/>
    </dgm:pt>
    <dgm:pt modelId="{34E8095D-0232-114E-ADD9-81C5D8DDBA07}" type="pres">
      <dgm:prSet presAssocID="{AF7589FD-BB07-404E-82D8-ED081064B1C9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F8A5883B-1966-4B4C-B6FE-CABC9D2DA3DB}" type="pres">
      <dgm:prSet presAssocID="{63AE9879-690A-444B-912B-3592A938F617}" presName="spacer" presStyleCnt="0"/>
      <dgm:spPr/>
    </dgm:pt>
    <dgm:pt modelId="{F280C202-2FF5-3543-BB44-764A993C916F}" type="pres">
      <dgm:prSet presAssocID="{02CB4785-06D6-40AB-B2CD-8D2B18BB2980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73F39559-4E9E-3145-BCCD-50BC7F19F78A}" type="pres">
      <dgm:prSet presAssocID="{D41D85FA-51EA-4952-BC8E-4F2167E17286}" presName="spacer" presStyleCnt="0"/>
      <dgm:spPr/>
    </dgm:pt>
    <dgm:pt modelId="{0470DC7D-BF65-8940-B6B8-7EFC8B7D8377}" type="pres">
      <dgm:prSet presAssocID="{50870B51-F192-424C-BFD5-BDA0215A1FF1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EC513940-1652-A04F-9A4E-A0BEAA436F43}" type="pres">
      <dgm:prSet presAssocID="{40535A00-708C-45D2-8BF0-C1DCEA67D7D2}" presName="spacer" presStyleCnt="0"/>
      <dgm:spPr/>
    </dgm:pt>
    <dgm:pt modelId="{A174532D-9FD0-DD42-B3A6-E48D5CBE4648}" type="pres">
      <dgm:prSet presAssocID="{12DF6AFD-B6C3-4B6F-B63D-AE67BADF0272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12D9748B-CD6E-A949-B43C-EC03ACDAF602}" type="pres">
      <dgm:prSet presAssocID="{19EE2EE7-F4CB-4B81-B2C7-F703AE5C5B93}" presName="spacer" presStyleCnt="0"/>
      <dgm:spPr/>
    </dgm:pt>
    <dgm:pt modelId="{AD342363-58F1-654D-8C40-37433F32C53E}" type="pres">
      <dgm:prSet presAssocID="{2BE2CF56-19AB-4AD2-8883-25FAF59375BB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7D226316-19AE-5043-A8F3-14453B0B1263}" type="presOf" srcId="{AF7589FD-BB07-404E-82D8-ED081064B1C9}" destId="{34E8095D-0232-114E-ADD9-81C5D8DDBA07}" srcOrd="0" destOrd="0" presId="urn:microsoft.com/office/officeart/2005/8/layout/vList2"/>
    <dgm:cxn modelId="{BC3C2F5A-1071-43B2-9B1F-F86941F7ADBF}" srcId="{BDC9C15F-56D6-430A-A41D-854CC8F987E8}" destId="{AF7589FD-BB07-404E-82D8-ED081064B1C9}" srcOrd="0" destOrd="0" parTransId="{42F2BBCC-9F32-4FC4-B9FA-0386DCF06B3D}" sibTransId="{63AE9879-690A-444B-912B-3592A938F617}"/>
    <dgm:cxn modelId="{CD910663-92A3-4E50-AC70-B37A5B66C577}" srcId="{BDC9C15F-56D6-430A-A41D-854CC8F987E8}" destId="{02CB4785-06D6-40AB-B2CD-8D2B18BB2980}" srcOrd="1" destOrd="0" parTransId="{5521E57B-CCB8-41AF-BF3C-44EC15CDE78D}" sibTransId="{D41D85FA-51EA-4952-BC8E-4F2167E17286}"/>
    <dgm:cxn modelId="{F4312A72-B617-4D74-B9D3-0A2CDD4D45ED}" srcId="{BDC9C15F-56D6-430A-A41D-854CC8F987E8}" destId="{2BE2CF56-19AB-4AD2-8883-25FAF59375BB}" srcOrd="4" destOrd="0" parTransId="{4D6C140D-4841-4B67-80CA-CFB24B2D2A1E}" sibTransId="{66FCCAFF-0090-468B-8AF8-328D48B16C04}"/>
    <dgm:cxn modelId="{FC4797A3-6EC2-2445-B837-5AFAF47A91B5}" type="presOf" srcId="{02CB4785-06D6-40AB-B2CD-8D2B18BB2980}" destId="{F280C202-2FF5-3543-BB44-764A993C916F}" srcOrd="0" destOrd="0" presId="urn:microsoft.com/office/officeart/2005/8/layout/vList2"/>
    <dgm:cxn modelId="{7168C3B5-E577-6B4D-8BFF-B11F350A5409}" type="presOf" srcId="{12DF6AFD-B6C3-4B6F-B63D-AE67BADF0272}" destId="{A174532D-9FD0-DD42-B3A6-E48D5CBE4648}" srcOrd="0" destOrd="0" presId="urn:microsoft.com/office/officeart/2005/8/layout/vList2"/>
    <dgm:cxn modelId="{EFC416BA-0FD5-F746-8389-1662D19A728B}" type="presOf" srcId="{2BE2CF56-19AB-4AD2-8883-25FAF59375BB}" destId="{AD342363-58F1-654D-8C40-37433F32C53E}" srcOrd="0" destOrd="0" presId="urn:microsoft.com/office/officeart/2005/8/layout/vList2"/>
    <dgm:cxn modelId="{265450C2-9239-461E-A33F-F15532AA1337}" srcId="{BDC9C15F-56D6-430A-A41D-854CC8F987E8}" destId="{50870B51-F192-424C-BFD5-BDA0215A1FF1}" srcOrd="2" destOrd="0" parTransId="{8E0EE398-8999-41CA-A19E-9BDE89764825}" sibTransId="{40535A00-708C-45D2-8BF0-C1DCEA67D7D2}"/>
    <dgm:cxn modelId="{3C9EDDDE-3A1F-C54A-8969-79EBFC7BDB39}" type="presOf" srcId="{50870B51-F192-424C-BFD5-BDA0215A1FF1}" destId="{0470DC7D-BF65-8940-B6B8-7EFC8B7D8377}" srcOrd="0" destOrd="0" presId="urn:microsoft.com/office/officeart/2005/8/layout/vList2"/>
    <dgm:cxn modelId="{BD18C5F3-BFE5-4563-BA4D-E5B588FDC065}" srcId="{BDC9C15F-56D6-430A-A41D-854CC8F987E8}" destId="{12DF6AFD-B6C3-4B6F-B63D-AE67BADF0272}" srcOrd="3" destOrd="0" parTransId="{4E17B840-25B6-494F-A279-CF60332EEA74}" sibTransId="{19EE2EE7-F4CB-4B81-B2C7-F703AE5C5B93}"/>
    <dgm:cxn modelId="{485D18F8-89F4-D348-A3D0-14DBAC18D51B}" type="presOf" srcId="{BDC9C15F-56D6-430A-A41D-854CC8F987E8}" destId="{1DB0D406-9A37-1246-8304-C2AED5B805A3}" srcOrd="0" destOrd="0" presId="urn:microsoft.com/office/officeart/2005/8/layout/vList2"/>
    <dgm:cxn modelId="{B583DD00-365A-8F4E-A2E2-260F2CD30DD9}" type="presParOf" srcId="{1DB0D406-9A37-1246-8304-C2AED5B805A3}" destId="{34E8095D-0232-114E-ADD9-81C5D8DDBA07}" srcOrd="0" destOrd="0" presId="urn:microsoft.com/office/officeart/2005/8/layout/vList2"/>
    <dgm:cxn modelId="{958279C5-93FC-BB40-934B-D6569AFAB2FD}" type="presParOf" srcId="{1DB0D406-9A37-1246-8304-C2AED5B805A3}" destId="{F8A5883B-1966-4B4C-B6FE-CABC9D2DA3DB}" srcOrd="1" destOrd="0" presId="urn:microsoft.com/office/officeart/2005/8/layout/vList2"/>
    <dgm:cxn modelId="{728443A0-872C-9C41-A14E-E4AC2A535DB2}" type="presParOf" srcId="{1DB0D406-9A37-1246-8304-C2AED5B805A3}" destId="{F280C202-2FF5-3543-BB44-764A993C916F}" srcOrd="2" destOrd="0" presId="urn:microsoft.com/office/officeart/2005/8/layout/vList2"/>
    <dgm:cxn modelId="{D2D04730-3EDF-5241-B397-9285F755803A}" type="presParOf" srcId="{1DB0D406-9A37-1246-8304-C2AED5B805A3}" destId="{73F39559-4E9E-3145-BCCD-50BC7F19F78A}" srcOrd="3" destOrd="0" presId="urn:microsoft.com/office/officeart/2005/8/layout/vList2"/>
    <dgm:cxn modelId="{DCE374B4-5186-5446-A74A-2102374A14C4}" type="presParOf" srcId="{1DB0D406-9A37-1246-8304-C2AED5B805A3}" destId="{0470DC7D-BF65-8940-B6B8-7EFC8B7D8377}" srcOrd="4" destOrd="0" presId="urn:microsoft.com/office/officeart/2005/8/layout/vList2"/>
    <dgm:cxn modelId="{A9AC39F0-4A8F-984F-A89D-29A39EFC2E96}" type="presParOf" srcId="{1DB0D406-9A37-1246-8304-C2AED5B805A3}" destId="{EC513940-1652-A04F-9A4E-A0BEAA436F43}" srcOrd="5" destOrd="0" presId="urn:microsoft.com/office/officeart/2005/8/layout/vList2"/>
    <dgm:cxn modelId="{5C08BD81-AE72-C444-87AD-0535380C9C7A}" type="presParOf" srcId="{1DB0D406-9A37-1246-8304-C2AED5B805A3}" destId="{A174532D-9FD0-DD42-B3A6-E48D5CBE4648}" srcOrd="6" destOrd="0" presId="urn:microsoft.com/office/officeart/2005/8/layout/vList2"/>
    <dgm:cxn modelId="{DAE15036-8F13-9B43-BA44-6EA450FF2D47}" type="presParOf" srcId="{1DB0D406-9A37-1246-8304-C2AED5B805A3}" destId="{12D9748B-CD6E-A949-B43C-EC03ACDAF602}" srcOrd="7" destOrd="0" presId="urn:microsoft.com/office/officeart/2005/8/layout/vList2"/>
    <dgm:cxn modelId="{DE7750D7-F6F7-4549-B2E2-2B4E45808043}" type="presParOf" srcId="{1DB0D406-9A37-1246-8304-C2AED5B805A3}" destId="{AD342363-58F1-654D-8C40-37433F32C53E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38C399D-1240-4286-94E0-1F4BD9A7F988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098F8B7B-7DE6-4465-B36F-0A4B1C21E686}">
      <dgm:prSet/>
      <dgm:spPr/>
      <dgm:t>
        <a:bodyPr/>
        <a:lstStyle/>
        <a:p>
          <a:r>
            <a:rPr lang="en-US"/>
            <a:t>Decimal values are called numerics in R</a:t>
          </a:r>
        </a:p>
      </dgm:t>
    </dgm:pt>
    <dgm:pt modelId="{336FC965-2A1C-4B1E-A598-0F5FD63FA5A7}" type="parTrans" cxnId="{0181285F-5F55-41F6-8B27-B2CAD92C9285}">
      <dgm:prSet/>
      <dgm:spPr/>
      <dgm:t>
        <a:bodyPr/>
        <a:lstStyle/>
        <a:p>
          <a:endParaRPr lang="en-US"/>
        </a:p>
      </dgm:t>
    </dgm:pt>
    <dgm:pt modelId="{67A9AF84-BE08-43EC-B4E4-8E459C4357FF}" type="sibTrans" cxnId="{0181285F-5F55-41F6-8B27-B2CAD92C9285}">
      <dgm:prSet/>
      <dgm:spPr/>
      <dgm:t>
        <a:bodyPr/>
        <a:lstStyle/>
        <a:p>
          <a:endParaRPr lang="en-US"/>
        </a:p>
      </dgm:t>
    </dgm:pt>
    <dgm:pt modelId="{0E279740-9CA5-47C1-899A-08A20554C87F}">
      <dgm:prSet/>
      <dgm:spPr/>
      <dgm:t>
        <a:bodyPr/>
        <a:lstStyle/>
        <a:p>
          <a:r>
            <a:rPr lang="en-US"/>
            <a:t>It is the default computational data type</a:t>
          </a:r>
        </a:p>
      </dgm:t>
    </dgm:pt>
    <dgm:pt modelId="{A8A95C65-A5E9-4DA2-B6B7-4B62737C2F36}" type="parTrans" cxnId="{5AD98142-3506-4965-83F7-C291E7743D36}">
      <dgm:prSet/>
      <dgm:spPr/>
      <dgm:t>
        <a:bodyPr/>
        <a:lstStyle/>
        <a:p>
          <a:endParaRPr lang="en-US"/>
        </a:p>
      </dgm:t>
    </dgm:pt>
    <dgm:pt modelId="{E6DDF519-1E86-435F-9B13-3003C2837E30}" type="sibTrans" cxnId="{5AD98142-3506-4965-83F7-C291E7743D36}">
      <dgm:prSet/>
      <dgm:spPr/>
      <dgm:t>
        <a:bodyPr/>
        <a:lstStyle/>
        <a:p>
          <a:endParaRPr lang="en-US"/>
        </a:p>
      </dgm:t>
    </dgm:pt>
    <dgm:pt modelId="{EDCA16AE-4633-4F37-A7AB-2D11EF7BAA82}">
      <dgm:prSet/>
      <dgm:spPr/>
      <dgm:t>
        <a:bodyPr/>
        <a:lstStyle/>
        <a:p>
          <a:r>
            <a:rPr lang="en-US"/>
            <a:t>If we assign a decimal value to a variable x</a:t>
          </a:r>
        </a:p>
      </dgm:t>
    </dgm:pt>
    <dgm:pt modelId="{FFA78752-ED18-4345-821F-6214081D1640}" type="parTrans" cxnId="{F1F3190F-8C94-42FC-8AAC-D8FC81BE2811}">
      <dgm:prSet/>
      <dgm:spPr/>
      <dgm:t>
        <a:bodyPr/>
        <a:lstStyle/>
        <a:p>
          <a:endParaRPr lang="en-US"/>
        </a:p>
      </dgm:t>
    </dgm:pt>
    <dgm:pt modelId="{20B1E714-FC15-427F-BBE4-A27F72643B7C}" type="sibTrans" cxnId="{F1F3190F-8C94-42FC-8AAC-D8FC81BE2811}">
      <dgm:prSet/>
      <dgm:spPr/>
      <dgm:t>
        <a:bodyPr/>
        <a:lstStyle/>
        <a:p>
          <a:endParaRPr lang="en-US"/>
        </a:p>
      </dgm:t>
    </dgm:pt>
    <dgm:pt modelId="{7FA61390-7FB8-4D16-8066-EA076C613349}">
      <dgm:prSet/>
      <dgm:spPr/>
      <dgm:t>
        <a:bodyPr/>
        <a:lstStyle/>
        <a:p>
          <a:r>
            <a:rPr lang="en-US"/>
            <a:t>x will be of numeric type</a:t>
          </a:r>
        </a:p>
      </dgm:t>
    </dgm:pt>
    <dgm:pt modelId="{253B16F9-E21D-4839-9AF9-1012152F4BD3}" type="parTrans" cxnId="{2E5BB59A-CBED-42C3-B8A7-F9B207FF59F9}">
      <dgm:prSet/>
      <dgm:spPr/>
      <dgm:t>
        <a:bodyPr/>
        <a:lstStyle/>
        <a:p>
          <a:endParaRPr lang="en-US"/>
        </a:p>
      </dgm:t>
    </dgm:pt>
    <dgm:pt modelId="{599A4D71-AC4B-4127-8FA5-A3B22468D70A}" type="sibTrans" cxnId="{2E5BB59A-CBED-42C3-B8A7-F9B207FF59F9}">
      <dgm:prSet/>
      <dgm:spPr/>
      <dgm:t>
        <a:bodyPr/>
        <a:lstStyle/>
        <a:p>
          <a:endParaRPr lang="en-US"/>
        </a:p>
      </dgm:t>
    </dgm:pt>
    <dgm:pt modelId="{30243B18-B370-4C59-80D1-B1FAF78639D2}" type="pres">
      <dgm:prSet presAssocID="{138C399D-1240-4286-94E0-1F4BD9A7F988}" presName="root" presStyleCnt="0">
        <dgm:presLayoutVars>
          <dgm:dir/>
          <dgm:resizeHandles val="exact"/>
        </dgm:presLayoutVars>
      </dgm:prSet>
      <dgm:spPr/>
    </dgm:pt>
    <dgm:pt modelId="{43F93697-D455-4120-995D-BEE0907A00B9}" type="pres">
      <dgm:prSet presAssocID="{098F8B7B-7DE6-4465-B36F-0A4B1C21E686}" presName="compNode" presStyleCnt="0"/>
      <dgm:spPr/>
    </dgm:pt>
    <dgm:pt modelId="{20AC2662-9134-4302-927C-2A94017826F9}" type="pres">
      <dgm:prSet presAssocID="{098F8B7B-7DE6-4465-B36F-0A4B1C21E686}" presName="bgRect" presStyleLbl="bgShp" presStyleIdx="0" presStyleCnt="4"/>
      <dgm:spPr/>
    </dgm:pt>
    <dgm:pt modelId="{E4AF34EA-74C4-4C6C-A624-8A25143BBD7B}" type="pres">
      <dgm:prSet presAssocID="{098F8B7B-7DE6-4465-B36F-0A4B1C21E686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encil"/>
        </a:ext>
      </dgm:extLst>
    </dgm:pt>
    <dgm:pt modelId="{21FF7C92-8715-4095-ADE3-7790026141F2}" type="pres">
      <dgm:prSet presAssocID="{098F8B7B-7DE6-4465-B36F-0A4B1C21E686}" presName="spaceRect" presStyleCnt="0"/>
      <dgm:spPr/>
    </dgm:pt>
    <dgm:pt modelId="{EA1C4CA8-EC81-44D0-A192-1137C4D67448}" type="pres">
      <dgm:prSet presAssocID="{098F8B7B-7DE6-4465-B36F-0A4B1C21E686}" presName="parTx" presStyleLbl="revTx" presStyleIdx="0" presStyleCnt="4">
        <dgm:presLayoutVars>
          <dgm:chMax val="0"/>
          <dgm:chPref val="0"/>
        </dgm:presLayoutVars>
      </dgm:prSet>
      <dgm:spPr/>
    </dgm:pt>
    <dgm:pt modelId="{3AC2FA80-330C-413B-BB2E-15215BFEAC18}" type="pres">
      <dgm:prSet presAssocID="{67A9AF84-BE08-43EC-B4E4-8E459C4357FF}" presName="sibTrans" presStyleCnt="0"/>
      <dgm:spPr/>
    </dgm:pt>
    <dgm:pt modelId="{2C58AF32-3242-41DF-BB21-5E4DAEA9460A}" type="pres">
      <dgm:prSet presAssocID="{0E279740-9CA5-47C1-899A-08A20554C87F}" presName="compNode" presStyleCnt="0"/>
      <dgm:spPr/>
    </dgm:pt>
    <dgm:pt modelId="{5427F694-1D70-455C-B0F2-5395B810B5FD}" type="pres">
      <dgm:prSet presAssocID="{0E279740-9CA5-47C1-899A-08A20554C87F}" presName="bgRect" presStyleLbl="bgShp" presStyleIdx="1" presStyleCnt="4"/>
      <dgm:spPr/>
    </dgm:pt>
    <dgm:pt modelId="{ECD791A8-6CB0-4702-BEE8-0F6BF23098E5}" type="pres">
      <dgm:prSet presAssocID="{0E279740-9CA5-47C1-899A-08A20554C87F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62328A69-D9F5-4AA0-B7FE-8AD041486A1E}" type="pres">
      <dgm:prSet presAssocID="{0E279740-9CA5-47C1-899A-08A20554C87F}" presName="spaceRect" presStyleCnt="0"/>
      <dgm:spPr/>
    </dgm:pt>
    <dgm:pt modelId="{DBCB2AB3-E08F-46D8-90E3-F6A24E9832D3}" type="pres">
      <dgm:prSet presAssocID="{0E279740-9CA5-47C1-899A-08A20554C87F}" presName="parTx" presStyleLbl="revTx" presStyleIdx="1" presStyleCnt="4">
        <dgm:presLayoutVars>
          <dgm:chMax val="0"/>
          <dgm:chPref val="0"/>
        </dgm:presLayoutVars>
      </dgm:prSet>
      <dgm:spPr/>
    </dgm:pt>
    <dgm:pt modelId="{12E58E6F-5026-459A-BDB4-F6262312204E}" type="pres">
      <dgm:prSet presAssocID="{E6DDF519-1E86-435F-9B13-3003C2837E30}" presName="sibTrans" presStyleCnt="0"/>
      <dgm:spPr/>
    </dgm:pt>
    <dgm:pt modelId="{4564E2B9-35E7-4CFC-8762-725174E892A4}" type="pres">
      <dgm:prSet presAssocID="{EDCA16AE-4633-4F37-A7AB-2D11EF7BAA82}" presName="compNode" presStyleCnt="0"/>
      <dgm:spPr/>
    </dgm:pt>
    <dgm:pt modelId="{E915C7E6-C2E0-4C85-8370-30D3BC3A05B7}" type="pres">
      <dgm:prSet presAssocID="{EDCA16AE-4633-4F37-A7AB-2D11EF7BAA82}" presName="bgRect" presStyleLbl="bgShp" presStyleIdx="2" presStyleCnt="4"/>
      <dgm:spPr/>
    </dgm:pt>
    <dgm:pt modelId="{FFA07F0B-1B1D-4F68-B925-E66DF879B6F4}" type="pres">
      <dgm:prSet presAssocID="{EDCA16AE-4633-4F37-A7AB-2D11EF7BAA82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lculator"/>
        </a:ext>
      </dgm:extLst>
    </dgm:pt>
    <dgm:pt modelId="{41316817-1F3B-44F9-96B2-5D6F2EFF88CE}" type="pres">
      <dgm:prSet presAssocID="{EDCA16AE-4633-4F37-A7AB-2D11EF7BAA82}" presName="spaceRect" presStyleCnt="0"/>
      <dgm:spPr/>
    </dgm:pt>
    <dgm:pt modelId="{54C4E58E-0919-4F91-B3FC-1B8DC9B8052E}" type="pres">
      <dgm:prSet presAssocID="{EDCA16AE-4633-4F37-A7AB-2D11EF7BAA82}" presName="parTx" presStyleLbl="revTx" presStyleIdx="2" presStyleCnt="4">
        <dgm:presLayoutVars>
          <dgm:chMax val="0"/>
          <dgm:chPref val="0"/>
        </dgm:presLayoutVars>
      </dgm:prSet>
      <dgm:spPr/>
    </dgm:pt>
    <dgm:pt modelId="{C6BAAD09-B270-4597-A41A-D9031F1929C9}" type="pres">
      <dgm:prSet presAssocID="{20B1E714-FC15-427F-BBE4-A27F72643B7C}" presName="sibTrans" presStyleCnt="0"/>
      <dgm:spPr/>
    </dgm:pt>
    <dgm:pt modelId="{38A524F8-CA19-4968-B8F4-95F051357AFD}" type="pres">
      <dgm:prSet presAssocID="{7FA61390-7FB8-4D16-8066-EA076C613349}" presName="compNode" presStyleCnt="0"/>
      <dgm:spPr/>
    </dgm:pt>
    <dgm:pt modelId="{E8FCCCD0-59D6-4DEB-B5BF-082D4D354826}" type="pres">
      <dgm:prSet presAssocID="{7FA61390-7FB8-4D16-8066-EA076C613349}" presName="bgRect" presStyleLbl="bgShp" presStyleIdx="3" presStyleCnt="4"/>
      <dgm:spPr/>
    </dgm:pt>
    <dgm:pt modelId="{0EB20ECE-E4CB-4A89-B39D-F5B88EF766A5}" type="pres">
      <dgm:prSet presAssocID="{7FA61390-7FB8-4D16-8066-EA076C613349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ose"/>
        </a:ext>
      </dgm:extLst>
    </dgm:pt>
    <dgm:pt modelId="{0D64D354-56CA-4D60-B219-65C527CFED96}" type="pres">
      <dgm:prSet presAssocID="{7FA61390-7FB8-4D16-8066-EA076C613349}" presName="spaceRect" presStyleCnt="0"/>
      <dgm:spPr/>
    </dgm:pt>
    <dgm:pt modelId="{51F6DD6C-1BF9-4169-8C3A-1DA4D7CED50D}" type="pres">
      <dgm:prSet presAssocID="{7FA61390-7FB8-4D16-8066-EA076C613349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F1F3190F-8C94-42FC-8AAC-D8FC81BE2811}" srcId="{138C399D-1240-4286-94E0-1F4BD9A7F988}" destId="{EDCA16AE-4633-4F37-A7AB-2D11EF7BAA82}" srcOrd="2" destOrd="0" parTransId="{FFA78752-ED18-4345-821F-6214081D1640}" sibTransId="{20B1E714-FC15-427F-BBE4-A27F72643B7C}"/>
    <dgm:cxn modelId="{5AD98142-3506-4965-83F7-C291E7743D36}" srcId="{138C399D-1240-4286-94E0-1F4BD9A7F988}" destId="{0E279740-9CA5-47C1-899A-08A20554C87F}" srcOrd="1" destOrd="0" parTransId="{A8A95C65-A5E9-4DA2-B6B7-4B62737C2F36}" sibTransId="{E6DDF519-1E86-435F-9B13-3003C2837E30}"/>
    <dgm:cxn modelId="{0181285F-5F55-41F6-8B27-B2CAD92C9285}" srcId="{138C399D-1240-4286-94E0-1F4BD9A7F988}" destId="{098F8B7B-7DE6-4465-B36F-0A4B1C21E686}" srcOrd="0" destOrd="0" parTransId="{336FC965-2A1C-4B1E-A598-0F5FD63FA5A7}" sibTransId="{67A9AF84-BE08-43EC-B4E4-8E459C4357FF}"/>
    <dgm:cxn modelId="{AB723566-C299-4B7E-A879-4C09A9184930}" type="presOf" srcId="{138C399D-1240-4286-94E0-1F4BD9A7F988}" destId="{30243B18-B370-4C59-80D1-B1FAF78639D2}" srcOrd="0" destOrd="0" presId="urn:microsoft.com/office/officeart/2018/2/layout/IconVerticalSolidList"/>
    <dgm:cxn modelId="{C2C19B71-1A93-4B26-872B-AE20BBBA8E92}" type="presOf" srcId="{0E279740-9CA5-47C1-899A-08A20554C87F}" destId="{DBCB2AB3-E08F-46D8-90E3-F6A24E9832D3}" srcOrd="0" destOrd="0" presId="urn:microsoft.com/office/officeart/2018/2/layout/IconVerticalSolidList"/>
    <dgm:cxn modelId="{2E5BB59A-CBED-42C3-B8A7-F9B207FF59F9}" srcId="{138C399D-1240-4286-94E0-1F4BD9A7F988}" destId="{7FA61390-7FB8-4D16-8066-EA076C613349}" srcOrd="3" destOrd="0" parTransId="{253B16F9-E21D-4839-9AF9-1012152F4BD3}" sibTransId="{599A4D71-AC4B-4127-8FA5-A3B22468D70A}"/>
    <dgm:cxn modelId="{CFFCB4A5-269A-433D-9FAC-4A1A207AE308}" type="presOf" srcId="{098F8B7B-7DE6-4465-B36F-0A4B1C21E686}" destId="{EA1C4CA8-EC81-44D0-A192-1137C4D67448}" srcOrd="0" destOrd="0" presId="urn:microsoft.com/office/officeart/2018/2/layout/IconVerticalSolidList"/>
    <dgm:cxn modelId="{AAB570D9-EB61-47E2-B1CA-797D13102FF5}" type="presOf" srcId="{7FA61390-7FB8-4D16-8066-EA076C613349}" destId="{51F6DD6C-1BF9-4169-8C3A-1DA4D7CED50D}" srcOrd="0" destOrd="0" presId="urn:microsoft.com/office/officeart/2018/2/layout/IconVerticalSolidList"/>
    <dgm:cxn modelId="{FF1DAEF4-857B-46F7-AFC1-91BB9CA131DF}" type="presOf" srcId="{EDCA16AE-4633-4F37-A7AB-2D11EF7BAA82}" destId="{54C4E58E-0919-4F91-B3FC-1B8DC9B8052E}" srcOrd="0" destOrd="0" presId="urn:microsoft.com/office/officeart/2018/2/layout/IconVerticalSolidList"/>
    <dgm:cxn modelId="{304318FA-22F9-4D73-9B04-C65908AE6C6D}" type="presParOf" srcId="{30243B18-B370-4C59-80D1-B1FAF78639D2}" destId="{43F93697-D455-4120-995D-BEE0907A00B9}" srcOrd="0" destOrd="0" presId="urn:microsoft.com/office/officeart/2018/2/layout/IconVerticalSolidList"/>
    <dgm:cxn modelId="{1C97E497-5509-406B-88E7-8E0007D2EB38}" type="presParOf" srcId="{43F93697-D455-4120-995D-BEE0907A00B9}" destId="{20AC2662-9134-4302-927C-2A94017826F9}" srcOrd="0" destOrd="0" presId="urn:microsoft.com/office/officeart/2018/2/layout/IconVerticalSolidList"/>
    <dgm:cxn modelId="{A873A4F5-85A1-4E7C-B661-95065F673425}" type="presParOf" srcId="{43F93697-D455-4120-995D-BEE0907A00B9}" destId="{E4AF34EA-74C4-4C6C-A624-8A25143BBD7B}" srcOrd="1" destOrd="0" presId="urn:microsoft.com/office/officeart/2018/2/layout/IconVerticalSolidList"/>
    <dgm:cxn modelId="{BA419DB0-E5B0-47AC-83BC-5DA04A80F616}" type="presParOf" srcId="{43F93697-D455-4120-995D-BEE0907A00B9}" destId="{21FF7C92-8715-4095-ADE3-7790026141F2}" srcOrd="2" destOrd="0" presId="urn:microsoft.com/office/officeart/2018/2/layout/IconVerticalSolidList"/>
    <dgm:cxn modelId="{AA499185-A91E-45E0-B183-FE54D53CD94F}" type="presParOf" srcId="{43F93697-D455-4120-995D-BEE0907A00B9}" destId="{EA1C4CA8-EC81-44D0-A192-1137C4D67448}" srcOrd="3" destOrd="0" presId="urn:microsoft.com/office/officeart/2018/2/layout/IconVerticalSolidList"/>
    <dgm:cxn modelId="{9C8CD866-5122-45E1-B27B-C502B00260FA}" type="presParOf" srcId="{30243B18-B370-4C59-80D1-B1FAF78639D2}" destId="{3AC2FA80-330C-413B-BB2E-15215BFEAC18}" srcOrd="1" destOrd="0" presId="urn:microsoft.com/office/officeart/2018/2/layout/IconVerticalSolidList"/>
    <dgm:cxn modelId="{792BF3CA-09C9-47E0-906E-ACC1176798A1}" type="presParOf" srcId="{30243B18-B370-4C59-80D1-B1FAF78639D2}" destId="{2C58AF32-3242-41DF-BB21-5E4DAEA9460A}" srcOrd="2" destOrd="0" presId="urn:microsoft.com/office/officeart/2018/2/layout/IconVerticalSolidList"/>
    <dgm:cxn modelId="{57DE588F-7280-45DE-8CF1-0C10B6B06A31}" type="presParOf" srcId="{2C58AF32-3242-41DF-BB21-5E4DAEA9460A}" destId="{5427F694-1D70-455C-B0F2-5395B810B5FD}" srcOrd="0" destOrd="0" presId="urn:microsoft.com/office/officeart/2018/2/layout/IconVerticalSolidList"/>
    <dgm:cxn modelId="{2316D2C8-E10B-4178-B98D-FACB67F51DAF}" type="presParOf" srcId="{2C58AF32-3242-41DF-BB21-5E4DAEA9460A}" destId="{ECD791A8-6CB0-4702-BEE8-0F6BF23098E5}" srcOrd="1" destOrd="0" presId="urn:microsoft.com/office/officeart/2018/2/layout/IconVerticalSolidList"/>
    <dgm:cxn modelId="{4D64C6C6-8A65-4E12-9D7C-A7C5054A98DA}" type="presParOf" srcId="{2C58AF32-3242-41DF-BB21-5E4DAEA9460A}" destId="{62328A69-D9F5-4AA0-B7FE-8AD041486A1E}" srcOrd="2" destOrd="0" presId="urn:microsoft.com/office/officeart/2018/2/layout/IconVerticalSolidList"/>
    <dgm:cxn modelId="{30D5ED97-0AF5-4903-844F-0ACA36C74A4F}" type="presParOf" srcId="{2C58AF32-3242-41DF-BB21-5E4DAEA9460A}" destId="{DBCB2AB3-E08F-46D8-90E3-F6A24E9832D3}" srcOrd="3" destOrd="0" presId="urn:microsoft.com/office/officeart/2018/2/layout/IconVerticalSolidList"/>
    <dgm:cxn modelId="{8A73964D-F353-439D-A6CF-D09B88F19D65}" type="presParOf" srcId="{30243B18-B370-4C59-80D1-B1FAF78639D2}" destId="{12E58E6F-5026-459A-BDB4-F6262312204E}" srcOrd="3" destOrd="0" presId="urn:microsoft.com/office/officeart/2018/2/layout/IconVerticalSolidList"/>
    <dgm:cxn modelId="{9012A237-2213-4A9E-A2E3-EFE1C1801BC6}" type="presParOf" srcId="{30243B18-B370-4C59-80D1-B1FAF78639D2}" destId="{4564E2B9-35E7-4CFC-8762-725174E892A4}" srcOrd="4" destOrd="0" presId="urn:microsoft.com/office/officeart/2018/2/layout/IconVerticalSolidList"/>
    <dgm:cxn modelId="{0B83A0E9-A8FB-43A6-9E49-81927BBFEA03}" type="presParOf" srcId="{4564E2B9-35E7-4CFC-8762-725174E892A4}" destId="{E915C7E6-C2E0-4C85-8370-30D3BC3A05B7}" srcOrd="0" destOrd="0" presId="urn:microsoft.com/office/officeart/2018/2/layout/IconVerticalSolidList"/>
    <dgm:cxn modelId="{5047B3A3-65AB-4EB4-833E-7AD60E75E216}" type="presParOf" srcId="{4564E2B9-35E7-4CFC-8762-725174E892A4}" destId="{FFA07F0B-1B1D-4F68-B925-E66DF879B6F4}" srcOrd="1" destOrd="0" presId="urn:microsoft.com/office/officeart/2018/2/layout/IconVerticalSolidList"/>
    <dgm:cxn modelId="{0F5BB113-A83D-475D-9F5C-AF3F8D7C0081}" type="presParOf" srcId="{4564E2B9-35E7-4CFC-8762-725174E892A4}" destId="{41316817-1F3B-44F9-96B2-5D6F2EFF88CE}" srcOrd="2" destOrd="0" presId="urn:microsoft.com/office/officeart/2018/2/layout/IconVerticalSolidList"/>
    <dgm:cxn modelId="{7AE810DE-8E2B-4889-BAFC-20B62574DB4C}" type="presParOf" srcId="{4564E2B9-35E7-4CFC-8762-725174E892A4}" destId="{54C4E58E-0919-4F91-B3FC-1B8DC9B8052E}" srcOrd="3" destOrd="0" presId="urn:microsoft.com/office/officeart/2018/2/layout/IconVerticalSolidList"/>
    <dgm:cxn modelId="{F7F3A868-5EF6-42B8-85A3-33611D8990A5}" type="presParOf" srcId="{30243B18-B370-4C59-80D1-B1FAF78639D2}" destId="{C6BAAD09-B270-4597-A41A-D9031F1929C9}" srcOrd="5" destOrd="0" presId="urn:microsoft.com/office/officeart/2018/2/layout/IconVerticalSolidList"/>
    <dgm:cxn modelId="{796026A2-2777-4B83-AC3F-B9901C72F546}" type="presParOf" srcId="{30243B18-B370-4C59-80D1-B1FAF78639D2}" destId="{38A524F8-CA19-4968-B8F4-95F051357AFD}" srcOrd="6" destOrd="0" presId="urn:microsoft.com/office/officeart/2018/2/layout/IconVerticalSolidList"/>
    <dgm:cxn modelId="{6B633A20-72E7-4DF4-91CF-485FA07C19F8}" type="presParOf" srcId="{38A524F8-CA19-4968-B8F4-95F051357AFD}" destId="{E8FCCCD0-59D6-4DEB-B5BF-082D4D354826}" srcOrd="0" destOrd="0" presId="urn:microsoft.com/office/officeart/2018/2/layout/IconVerticalSolidList"/>
    <dgm:cxn modelId="{5777A644-8FF9-42C2-B81A-680E2A9B6DAA}" type="presParOf" srcId="{38A524F8-CA19-4968-B8F4-95F051357AFD}" destId="{0EB20ECE-E4CB-4A89-B39D-F5B88EF766A5}" srcOrd="1" destOrd="0" presId="urn:microsoft.com/office/officeart/2018/2/layout/IconVerticalSolidList"/>
    <dgm:cxn modelId="{508F7102-CB6E-49B8-91BF-05C1277CA32C}" type="presParOf" srcId="{38A524F8-CA19-4968-B8F4-95F051357AFD}" destId="{0D64D354-56CA-4D60-B219-65C527CFED96}" srcOrd="2" destOrd="0" presId="urn:microsoft.com/office/officeart/2018/2/layout/IconVerticalSolidList"/>
    <dgm:cxn modelId="{BA5E1819-F2E9-49D2-B236-5FC824D0E33F}" type="presParOf" srcId="{38A524F8-CA19-4968-B8F4-95F051357AFD}" destId="{51F6DD6C-1BF9-4169-8C3A-1DA4D7CED50D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9C7807F6-78F8-4387-A702-6EA5DBB47A5E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D2D5B7CE-1656-4DE9-A5B5-0152E59D6C97}">
      <dgm:prSet/>
      <dgm:spPr/>
      <dgm:t>
        <a:bodyPr/>
        <a:lstStyle/>
        <a:p>
          <a:r>
            <a:rPr lang="en-SG"/>
            <a:t>The is.finite(), is.infinite(), or is.nan functions will generate logical values (TRUE or FALSE).</a:t>
          </a:r>
          <a:endParaRPr lang="en-US"/>
        </a:p>
      </dgm:t>
    </dgm:pt>
    <dgm:pt modelId="{2EA437BF-2C64-458D-B7B6-5F9D5FF6765C}" type="parTrans" cxnId="{AC826FB0-9656-4D24-A7A9-C26C7F6ABB5E}">
      <dgm:prSet/>
      <dgm:spPr/>
      <dgm:t>
        <a:bodyPr/>
        <a:lstStyle/>
        <a:p>
          <a:endParaRPr lang="en-US"/>
        </a:p>
      </dgm:t>
    </dgm:pt>
    <dgm:pt modelId="{245EE137-AD61-4E64-BC57-801BC7444C62}" type="sibTrans" cxnId="{AC826FB0-9656-4D24-A7A9-C26C7F6ABB5E}">
      <dgm:prSet/>
      <dgm:spPr/>
      <dgm:t>
        <a:bodyPr/>
        <a:lstStyle/>
        <a:p>
          <a:endParaRPr lang="en-US"/>
        </a:p>
      </dgm:t>
    </dgm:pt>
    <dgm:pt modelId="{33965EE6-85A9-4FCB-812A-C09B1FB199A9}">
      <dgm:prSet/>
      <dgm:spPr/>
      <dgm:t>
        <a:bodyPr/>
        <a:lstStyle/>
        <a:p>
          <a:r>
            <a:rPr lang="en-SG"/>
            <a:t>is.finite(m) </a:t>
          </a:r>
          <a:endParaRPr lang="en-US"/>
        </a:p>
      </dgm:t>
    </dgm:pt>
    <dgm:pt modelId="{73E6B119-F5FE-4D97-B339-B68849AB56E6}" type="parTrans" cxnId="{753D3BD4-EC1B-40C1-A2C0-10A3811D5FEB}">
      <dgm:prSet/>
      <dgm:spPr/>
      <dgm:t>
        <a:bodyPr/>
        <a:lstStyle/>
        <a:p>
          <a:endParaRPr lang="en-US"/>
        </a:p>
      </dgm:t>
    </dgm:pt>
    <dgm:pt modelId="{062BF01F-C31E-4C1B-AA58-48B8A243F714}" type="sibTrans" cxnId="{753D3BD4-EC1B-40C1-A2C0-10A3811D5FEB}">
      <dgm:prSet/>
      <dgm:spPr/>
      <dgm:t>
        <a:bodyPr/>
        <a:lstStyle/>
        <a:p>
          <a:endParaRPr lang="en-US"/>
        </a:p>
      </dgm:t>
    </dgm:pt>
    <dgm:pt modelId="{2F7E1D24-21EA-401A-B49F-BBEA62CD4CB9}">
      <dgm:prSet/>
      <dgm:spPr/>
      <dgm:t>
        <a:bodyPr/>
        <a:lstStyle/>
        <a:p>
          <a:r>
            <a:rPr lang="en-SG"/>
            <a:t>is.infinite(m) </a:t>
          </a:r>
          <a:endParaRPr lang="en-US"/>
        </a:p>
      </dgm:t>
    </dgm:pt>
    <dgm:pt modelId="{5A3AAE1D-B557-4F08-AB80-4061BDC378DE}" type="parTrans" cxnId="{D7EBE2C5-7245-460B-BAFB-B43A6AEE06BE}">
      <dgm:prSet/>
      <dgm:spPr/>
      <dgm:t>
        <a:bodyPr/>
        <a:lstStyle/>
        <a:p>
          <a:endParaRPr lang="en-US"/>
        </a:p>
      </dgm:t>
    </dgm:pt>
    <dgm:pt modelId="{54065DC4-09D3-419E-851B-5A9E1ECB0021}" type="sibTrans" cxnId="{D7EBE2C5-7245-460B-BAFB-B43A6AEE06BE}">
      <dgm:prSet/>
      <dgm:spPr/>
      <dgm:t>
        <a:bodyPr/>
        <a:lstStyle/>
        <a:p>
          <a:endParaRPr lang="en-US"/>
        </a:p>
      </dgm:t>
    </dgm:pt>
    <dgm:pt modelId="{7277801A-A571-48F5-A179-E3A5CB420C53}">
      <dgm:prSet/>
      <dgm:spPr/>
      <dgm:t>
        <a:bodyPr/>
        <a:lstStyle/>
        <a:p>
          <a:r>
            <a:rPr lang="en-SG"/>
            <a:t>is.nan(m)</a:t>
          </a:r>
          <a:br>
            <a:rPr lang="en-SG"/>
          </a:br>
          <a:endParaRPr lang="en-US"/>
        </a:p>
      </dgm:t>
    </dgm:pt>
    <dgm:pt modelId="{8368AC73-C3C1-4957-B0BD-CB1F490CE6CB}" type="parTrans" cxnId="{00AB61DC-D8F3-48B6-BA02-02B1167B25BF}">
      <dgm:prSet/>
      <dgm:spPr/>
      <dgm:t>
        <a:bodyPr/>
        <a:lstStyle/>
        <a:p>
          <a:endParaRPr lang="en-US"/>
        </a:p>
      </dgm:t>
    </dgm:pt>
    <dgm:pt modelId="{616F8C82-86FC-46B3-8D31-0571663EE4D3}" type="sibTrans" cxnId="{00AB61DC-D8F3-48B6-BA02-02B1167B25BF}">
      <dgm:prSet/>
      <dgm:spPr/>
      <dgm:t>
        <a:bodyPr/>
        <a:lstStyle/>
        <a:p>
          <a:endParaRPr lang="en-US"/>
        </a:p>
      </dgm:t>
    </dgm:pt>
    <dgm:pt modelId="{48EB43FF-A0BC-40D1-98CF-25B15CD7AFA8}" type="pres">
      <dgm:prSet presAssocID="{9C7807F6-78F8-4387-A702-6EA5DBB47A5E}" presName="root" presStyleCnt="0">
        <dgm:presLayoutVars>
          <dgm:dir/>
          <dgm:resizeHandles val="exact"/>
        </dgm:presLayoutVars>
      </dgm:prSet>
      <dgm:spPr/>
    </dgm:pt>
    <dgm:pt modelId="{E3CB42B7-D111-4DEF-A2E1-57D69C8E5E02}" type="pres">
      <dgm:prSet presAssocID="{D2D5B7CE-1656-4DE9-A5B5-0152E59D6C97}" presName="compNode" presStyleCnt="0"/>
      <dgm:spPr/>
    </dgm:pt>
    <dgm:pt modelId="{60594300-868C-447C-ADF3-FFC7DA5F747F}" type="pres">
      <dgm:prSet presAssocID="{D2D5B7CE-1656-4DE9-A5B5-0152E59D6C97}" presName="bgRect" presStyleLbl="bgShp" presStyleIdx="0" presStyleCnt="4"/>
      <dgm:spPr/>
    </dgm:pt>
    <dgm:pt modelId="{F8D80233-31C2-4E80-A388-17793DDA595A}" type="pres">
      <dgm:prSet presAssocID="{D2D5B7CE-1656-4DE9-A5B5-0152E59D6C97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88CC4683-05DA-4847-9F3E-751635D00B9B}" type="pres">
      <dgm:prSet presAssocID="{D2D5B7CE-1656-4DE9-A5B5-0152E59D6C97}" presName="spaceRect" presStyleCnt="0"/>
      <dgm:spPr/>
    </dgm:pt>
    <dgm:pt modelId="{05A41DC7-AF54-4578-95BE-D0F4D41BEDA4}" type="pres">
      <dgm:prSet presAssocID="{D2D5B7CE-1656-4DE9-A5B5-0152E59D6C97}" presName="parTx" presStyleLbl="revTx" presStyleIdx="0" presStyleCnt="4">
        <dgm:presLayoutVars>
          <dgm:chMax val="0"/>
          <dgm:chPref val="0"/>
        </dgm:presLayoutVars>
      </dgm:prSet>
      <dgm:spPr/>
    </dgm:pt>
    <dgm:pt modelId="{2FC56D5F-E918-4D07-9C76-81CEB4712C03}" type="pres">
      <dgm:prSet presAssocID="{245EE137-AD61-4E64-BC57-801BC7444C62}" presName="sibTrans" presStyleCnt="0"/>
      <dgm:spPr/>
    </dgm:pt>
    <dgm:pt modelId="{029014DD-F29A-49EE-BDB5-0AEFF5D962B4}" type="pres">
      <dgm:prSet presAssocID="{33965EE6-85A9-4FCB-812A-C09B1FB199A9}" presName="compNode" presStyleCnt="0"/>
      <dgm:spPr/>
    </dgm:pt>
    <dgm:pt modelId="{D78598A0-AA5A-40D8-904A-4FA10D2C42FE}" type="pres">
      <dgm:prSet presAssocID="{33965EE6-85A9-4FCB-812A-C09B1FB199A9}" presName="bgRect" presStyleLbl="bgShp" presStyleIdx="1" presStyleCnt="4"/>
      <dgm:spPr/>
    </dgm:pt>
    <dgm:pt modelId="{BA3A55C4-51A9-424F-9E36-6747EDE4E343}" type="pres">
      <dgm:prSet presAssocID="{33965EE6-85A9-4FCB-812A-C09B1FB199A9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keleton"/>
        </a:ext>
      </dgm:extLst>
    </dgm:pt>
    <dgm:pt modelId="{4EE2AB0C-C779-4DBB-BD78-355D3B829653}" type="pres">
      <dgm:prSet presAssocID="{33965EE6-85A9-4FCB-812A-C09B1FB199A9}" presName="spaceRect" presStyleCnt="0"/>
      <dgm:spPr/>
    </dgm:pt>
    <dgm:pt modelId="{6E7F8E0D-1992-44AA-9602-295536CEE452}" type="pres">
      <dgm:prSet presAssocID="{33965EE6-85A9-4FCB-812A-C09B1FB199A9}" presName="parTx" presStyleLbl="revTx" presStyleIdx="1" presStyleCnt="4">
        <dgm:presLayoutVars>
          <dgm:chMax val="0"/>
          <dgm:chPref val="0"/>
        </dgm:presLayoutVars>
      </dgm:prSet>
      <dgm:spPr/>
    </dgm:pt>
    <dgm:pt modelId="{1BD00003-47F8-49E9-8E7B-6B5D3C8197BE}" type="pres">
      <dgm:prSet presAssocID="{062BF01F-C31E-4C1B-AA58-48B8A243F714}" presName="sibTrans" presStyleCnt="0"/>
      <dgm:spPr/>
    </dgm:pt>
    <dgm:pt modelId="{7244FBD9-7846-4CE2-8488-8FBB54C3013D}" type="pres">
      <dgm:prSet presAssocID="{2F7E1D24-21EA-401A-B49F-BBEA62CD4CB9}" presName="compNode" presStyleCnt="0"/>
      <dgm:spPr/>
    </dgm:pt>
    <dgm:pt modelId="{FFD4410B-13D1-47F8-AD59-16363DB66E19}" type="pres">
      <dgm:prSet presAssocID="{2F7E1D24-21EA-401A-B49F-BBEA62CD4CB9}" presName="bgRect" presStyleLbl="bgShp" presStyleIdx="2" presStyleCnt="4"/>
      <dgm:spPr/>
    </dgm:pt>
    <dgm:pt modelId="{E938A7F1-60EB-4C6F-9C3C-D4A816C9FF53}" type="pres">
      <dgm:prSet presAssocID="{2F7E1D24-21EA-401A-B49F-BBEA62CD4CB9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ind Chime"/>
        </a:ext>
      </dgm:extLst>
    </dgm:pt>
    <dgm:pt modelId="{2CBF75E1-7E2E-43A0-9197-DF05529A79B5}" type="pres">
      <dgm:prSet presAssocID="{2F7E1D24-21EA-401A-B49F-BBEA62CD4CB9}" presName="spaceRect" presStyleCnt="0"/>
      <dgm:spPr/>
    </dgm:pt>
    <dgm:pt modelId="{49F737E2-BB61-408F-A28E-1D616CE799A0}" type="pres">
      <dgm:prSet presAssocID="{2F7E1D24-21EA-401A-B49F-BBEA62CD4CB9}" presName="parTx" presStyleLbl="revTx" presStyleIdx="2" presStyleCnt="4">
        <dgm:presLayoutVars>
          <dgm:chMax val="0"/>
          <dgm:chPref val="0"/>
        </dgm:presLayoutVars>
      </dgm:prSet>
      <dgm:spPr/>
    </dgm:pt>
    <dgm:pt modelId="{AC5F23B6-F9D6-4024-933C-8B06252E9031}" type="pres">
      <dgm:prSet presAssocID="{54065DC4-09D3-419E-851B-5A9E1ECB0021}" presName="sibTrans" presStyleCnt="0"/>
      <dgm:spPr/>
    </dgm:pt>
    <dgm:pt modelId="{D74E9025-FEB8-49F5-91E0-7A08E375D0BE}" type="pres">
      <dgm:prSet presAssocID="{7277801A-A571-48F5-A179-E3A5CB420C53}" presName="compNode" presStyleCnt="0"/>
      <dgm:spPr/>
    </dgm:pt>
    <dgm:pt modelId="{26B3D0B7-1DD5-4CD5-B438-3D7C5F033760}" type="pres">
      <dgm:prSet presAssocID="{7277801A-A571-48F5-A179-E3A5CB420C53}" presName="bgRect" presStyleLbl="bgShp" presStyleIdx="3" presStyleCnt="4"/>
      <dgm:spPr/>
    </dgm:pt>
    <dgm:pt modelId="{70E6C393-33D5-4560-9A81-0D82D821C463}" type="pres">
      <dgm:prSet presAssocID="{7277801A-A571-48F5-A179-E3A5CB420C53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rker"/>
        </a:ext>
      </dgm:extLst>
    </dgm:pt>
    <dgm:pt modelId="{BEBF52EA-8EDB-48A5-845C-C9ED19952B6F}" type="pres">
      <dgm:prSet presAssocID="{7277801A-A571-48F5-A179-E3A5CB420C53}" presName="spaceRect" presStyleCnt="0"/>
      <dgm:spPr/>
    </dgm:pt>
    <dgm:pt modelId="{1A62C208-BE58-4EDA-BC7E-BBB610B1EF77}" type="pres">
      <dgm:prSet presAssocID="{7277801A-A571-48F5-A179-E3A5CB420C53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4C27A105-160B-4354-8706-092B7D00A9A0}" type="presOf" srcId="{9C7807F6-78F8-4387-A702-6EA5DBB47A5E}" destId="{48EB43FF-A0BC-40D1-98CF-25B15CD7AFA8}" srcOrd="0" destOrd="0" presId="urn:microsoft.com/office/officeart/2018/2/layout/IconVerticalSolidList"/>
    <dgm:cxn modelId="{FCC2822A-B7D4-4560-B0D7-B074E62F9400}" type="presOf" srcId="{7277801A-A571-48F5-A179-E3A5CB420C53}" destId="{1A62C208-BE58-4EDA-BC7E-BBB610B1EF77}" srcOrd="0" destOrd="0" presId="urn:microsoft.com/office/officeart/2018/2/layout/IconVerticalSolidList"/>
    <dgm:cxn modelId="{4AB29E37-9424-452A-A593-0A5E0BDDE2B2}" type="presOf" srcId="{2F7E1D24-21EA-401A-B49F-BBEA62CD4CB9}" destId="{49F737E2-BB61-408F-A28E-1D616CE799A0}" srcOrd="0" destOrd="0" presId="urn:microsoft.com/office/officeart/2018/2/layout/IconVerticalSolidList"/>
    <dgm:cxn modelId="{4F5D3E43-5080-466E-9AE9-68F5B0047474}" type="presOf" srcId="{D2D5B7CE-1656-4DE9-A5B5-0152E59D6C97}" destId="{05A41DC7-AF54-4578-95BE-D0F4D41BEDA4}" srcOrd="0" destOrd="0" presId="urn:microsoft.com/office/officeart/2018/2/layout/IconVerticalSolidList"/>
    <dgm:cxn modelId="{AC826FB0-9656-4D24-A7A9-C26C7F6ABB5E}" srcId="{9C7807F6-78F8-4387-A702-6EA5DBB47A5E}" destId="{D2D5B7CE-1656-4DE9-A5B5-0152E59D6C97}" srcOrd="0" destOrd="0" parTransId="{2EA437BF-2C64-458D-B7B6-5F9D5FF6765C}" sibTransId="{245EE137-AD61-4E64-BC57-801BC7444C62}"/>
    <dgm:cxn modelId="{D7EBE2C5-7245-460B-BAFB-B43A6AEE06BE}" srcId="{9C7807F6-78F8-4387-A702-6EA5DBB47A5E}" destId="{2F7E1D24-21EA-401A-B49F-BBEA62CD4CB9}" srcOrd="2" destOrd="0" parTransId="{5A3AAE1D-B557-4F08-AB80-4061BDC378DE}" sibTransId="{54065DC4-09D3-419E-851B-5A9E1ECB0021}"/>
    <dgm:cxn modelId="{753D3BD4-EC1B-40C1-A2C0-10A3811D5FEB}" srcId="{9C7807F6-78F8-4387-A702-6EA5DBB47A5E}" destId="{33965EE6-85A9-4FCB-812A-C09B1FB199A9}" srcOrd="1" destOrd="0" parTransId="{73E6B119-F5FE-4D97-B339-B68849AB56E6}" sibTransId="{062BF01F-C31E-4C1B-AA58-48B8A243F714}"/>
    <dgm:cxn modelId="{996146D9-EAEC-4FCB-8F48-519C64647473}" type="presOf" srcId="{33965EE6-85A9-4FCB-812A-C09B1FB199A9}" destId="{6E7F8E0D-1992-44AA-9602-295536CEE452}" srcOrd="0" destOrd="0" presId="urn:microsoft.com/office/officeart/2018/2/layout/IconVerticalSolidList"/>
    <dgm:cxn modelId="{00AB61DC-D8F3-48B6-BA02-02B1167B25BF}" srcId="{9C7807F6-78F8-4387-A702-6EA5DBB47A5E}" destId="{7277801A-A571-48F5-A179-E3A5CB420C53}" srcOrd="3" destOrd="0" parTransId="{8368AC73-C3C1-4957-B0BD-CB1F490CE6CB}" sibTransId="{616F8C82-86FC-46B3-8D31-0571663EE4D3}"/>
    <dgm:cxn modelId="{7CF42D8C-8890-486A-8F17-ACCCFEA701EA}" type="presParOf" srcId="{48EB43FF-A0BC-40D1-98CF-25B15CD7AFA8}" destId="{E3CB42B7-D111-4DEF-A2E1-57D69C8E5E02}" srcOrd="0" destOrd="0" presId="urn:microsoft.com/office/officeart/2018/2/layout/IconVerticalSolidList"/>
    <dgm:cxn modelId="{660DA774-FCAE-4973-8316-04578EE24999}" type="presParOf" srcId="{E3CB42B7-D111-4DEF-A2E1-57D69C8E5E02}" destId="{60594300-868C-447C-ADF3-FFC7DA5F747F}" srcOrd="0" destOrd="0" presId="urn:microsoft.com/office/officeart/2018/2/layout/IconVerticalSolidList"/>
    <dgm:cxn modelId="{271F4FE6-66F2-444E-A6FA-6E28B98CEEA6}" type="presParOf" srcId="{E3CB42B7-D111-4DEF-A2E1-57D69C8E5E02}" destId="{F8D80233-31C2-4E80-A388-17793DDA595A}" srcOrd="1" destOrd="0" presId="urn:microsoft.com/office/officeart/2018/2/layout/IconVerticalSolidList"/>
    <dgm:cxn modelId="{434B25B6-269E-4AB9-A5C7-9DBF5D29C786}" type="presParOf" srcId="{E3CB42B7-D111-4DEF-A2E1-57D69C8E5E02}" destId="{88CC4683-05DA-4847-9F3E-751635D00B9B}" srcOrd="2" destOrd="0" presId="urn:microsoft.com/office/officeart/2018/2/layout/IconVerticalSolidList"/>
    <dgm:cxn modelId="{106E9A89-418F-452D-8797-9FDA43EF676D}" type="presParOf" srcId="{E3CB42B7-D111-4DEF-A2E1-57D69C8E5E02}" destId="{05A41DC7-AF54-4578-95BE-D0F4D41BEDA4}" srcOrd="3" destOrd="0" presId="urn:microsoft.com/office/officeart/2018/2/layout/IconVerticalSolidList"/>
    <dgm:cxn modelId="{0FB6B93D-16F3-46EF-B112-4EF776BC6121}" type="presParOf" srcId="{48EB43FF-A0BC-40D1-98CF-25B15CD7AFA8}" destId="{2FC56D5F-E918-4D07-9C76-81CEB4712C03}" srcOrd="1" destOrd="0" presId="urn:microsoft.com/office/officeart/2018/2/layout/IconVerticalSolidList"/>
    <dgm:cxn modelId="{EEB35EB4-FBEE-4561-A6C0-C029FE94049D}" type="presParOf" srcId="{48EB43FF-A0BC-40D1-98CF-25B15CD7AFA8}" destId="{029014DD-F29A-49EE-BDB5-0AEFF5D962B4}" srcOrd="2" destOrd="0" presId="urn:microsoft.com/office/officeart/2018/2/layout/IconVerticalSolidList"/>
    <dgm:cxn modelId="{28161360-0C22-4BC8-BF76-359302B7B49B}" type="presParOf" srcId="{029014DD-F29A-49EE-BDB5-0AEFF5D962B4}" destId="{D78598A0-AA5A-40D8-904A-4FA10D2C42FE}" srcOrd="0" destOrd="0" presId="urn:microsoft.com/office/officeart/2018/2/layout/IconVerticalSolidList"/>
    <dgm:cxn modelId="{F779005D-026C-4BC3-AEB1-8D803DD71BFE}" type="presParOf" srcId="{029014DD-F29A-49EE-BDB5-0AEFF5D962B4}" destId="{BA3A55C4-51A9-424F-9E36-6747EDE4E343}" srcOrd="1" destOrd="0" presId="urn:microsoft.com/office/officeart/2018/2/layout/IconVerticalSolidList"/>
    <dgm:cxn modelId="{0ABFA659-7138-4D9C-A734-641613DCD13F}" type="presParOf" srcId="{029014DD-F29A-49EE-BDB5-0AEFF5D962B4}" destId="{4EE2AB0C-C779-4DBB-BD78-355D3B829653}" srcOrd="2" destOrd="0" presId="urn:microsoft.com/office/officeart/2018/2/layout/IconVerticalSolidList"/>
    <dgm:cxn modelId="{1BC54A91-74A7-457F-9674-170BEE1C37CB}" type="presParOf" srcId="{029014DD-F29A-49EE-BDB5-0AEFF5D962B4}" destId="{6E7F8E0D-1992-44AA-9602-295536CEE452}" srcOrd="3" destOrd="0" presId="urn:microsoft.com/office/officeart/2018/2/layout/IconVerticalSolidList"/>
    <dgm:cxn modelId="{D33221F3-95DC-421E-9F6B-14F7F4282460}" type="presParOf" srcId="{48EB43FF-A0BC-40D1-98CF-25B15CD7AFA8}" destId="{1BD00003-47F8-49E9-8E7B-6B5D3C8197BE}" srcOrd="3" destOrd="0" presId="urn:microsoft.com/office/officeart/2018/2/layout/IconVerticalSolidList"/>
    <dgm:cxn modelId="{5862AB42-4C8F-4EA4-B4F0-FF8B56EEC824}" type="presParOf" srcId="{48EB43FF-A0BC-40D1-98CF-25B15CD7AFA8}" destId="{7244FBD9-7846-4CE2-8488-8FBB54C3013D}" srcOrd="4" destOrd="0" presId="urn:microsoft.com/office/officeart/2018/2/layout/IconVerticalSolidList"/>
    <dgm:cxn modelId="{C2E23B8A-8792-4B6F-AF7C-1028FB705D2E}" type="presParOf" srcId="{7244FBD9-7846-4CE2-8488-8FBB54C3013D}" destId="{FFD4410B-13D1-47F8-AD59-16363DB66E19}" srcOrd="0" destOrd="0" presId="urn:microsoft.com/office/officeart/2018/2/layout/IconVerticalSolidList"/>
    <dgm:cxn modelId="{A4223805-25C1-4686-850A-CD13096243F1}" type="presParOf" srcId="{7244FBD9-7846-4CE2-8488-8FBB54C3013D}" destId="{E938A7F1-60EB-4C6F-9C3C-D4A816C9FF53}" srcOrd="1" destOrd="0" presId="urn:microsoft.com/office/officeart/2018/2/layout/IconVerticalSolidList"/>
    <dgm:cxn modelId="{BD2A1D37-B5D6-4B76-A923-C21BD93A4E14}" type="presParOf" srcId="{7244FBD9-7846-4CE2-8488-8FBB54C3013D}" destId="{2CBF75E1-7E2E-43A0-9197-DF05529A79B5}" srcOrd="2" destOrd="0" presId="urn:microsoft.com/office/officeart/2018/2/layout/IconVerticalSolidList"/>
    <dgm:cxn modelId="{498FEF39-EB40-43E0-AFC3-09E6F7FD15EE}" type="presParOf" srcId="{7244FBD9-7846-4CE2-8488-8FBB54C3013D}" destId="{49F737E2-BB61-408F-A28E-1D616CE799A0}" srcOrd="3" destOrd="0" presId="urn:microsoft.com/office/officeart/2018/2/layout/IconVerticalSolidList"/>
    <dgm:cxn modelId="{459829AC-76DA-404C-A2A8-83BACF1D9C3C}" type="presParOf" srcId="{48EB43FF-A0BC-40D1-98CF-25B15CD7AFA8}" destId="{AC5F23B6-F9D6-4024-933C-8B06252E9031}" srcOrd="5" destOrd="0" presId="urn:microsoft.com/office/officeart/2018/2/layout/IconVerticalSolidList"/>
    <dgm:cxn modelId="{F046049C-5371-43EA-BC70-354944E2A06A}" type="presParOf" srcId="{48EB43FF-A0BC-40D1-98CF-25B15CD7AFA8}" destId="{D74E9025-FEB8-49F5-91E0-7A08E375D0BE}" srcOrd="6" destOrd="0" presId="urn:microsoft.com/office/officeart/2018/2/layout/IconVerticalSolidList"/>
    <dgm:cxn modelId="{5ABB81CF-7816-4A9F-9367-A4383CD93698}" type="presParOf" srcId="{D74E9025-FEB8-49F5-91E0-7A08E375D0BE}" destId="{26B3D0B7-1DD5-4CD5-B438-3D7C5F033760}" srcOrd="0" destOrd="0" presId="urn:microsoft.com/office/officeart/2018/2/layout/IconVerticalSolidList"/>
    <dgm:cxn modelId="{36C33BAA-02FC-4787-B870-4C724F896159}" type="presParOf" srcId="{D74E9025-FEB8-49F5-91E0-7A08E375D0BE}" destId="{70E6C393-33D5-4560-9A81-0D82D821C463}" srcOrd="1" destOrd="0" presId="urn:microsoft.com/office/officeart/2018/2/layout/IconVerticalSolidList"/>
    <dgm:cxn modelId="{1AF9B302-7001-4561-B7B3-988C51431805}" type="presParOf" srcId="{D74E9025-FEB8-49F5-91E0-7A08E375D0BE}" destId="{BEBF52EA-8EDB-48A5-845C-C9ED19952B6F}" srcOrd="2" destOrd="0" presId="urn:microsoft.com/office/officeart/2018/2/layout/IconVerticalSolidList"/>
    <dgm:cxn modelId="{B632EECC-7AD9-4CD4-832E-FF7BB306E05B}" type="presParOf" srcId="{D74E9025-FEB8-49F5-91E0-7A08E375D0BE}" destId="{1A62C208-BE58-4EDA-BC7E-BBB610B1EF77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45E2E957-1BE0-4E0B-B21D-8C5E684BF705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73923D67-8851-4838-9E86-CD6037EAFE6A}">
      <dgm:prSet/>
      <dgm:spPr/>
      <dgm:t>
        <a:bodyPr/>
        <a:lstStyle/>
        <a:p>
          <a:r>
            <a:rPr lang="en-SG"/>
            <a:t>The following line will generate inf as a special value in R</a:t>
          </a:r>
          <a:endParaRPr lang="en-US"/>
        </a:p>
      </dgm:t>
    </dgm:pt>
    <dgm:pt modelId="{3C37E981-0460-4B34-98C7-DF8EDB003EE9}" type="parTrans" cxnId="{07D7ABCF-44B1-49BB-8234-3368BC20E942}">
      <dgm:prSet/>
      <dgm:spPr/>
      <dgm:t>
        <a:bodyPr/>
        <a:lstStyle/>
        <a:p>
          <a:endParaRPr lang="en-US"/>
        </a:p>
      </dgm:t>
    </dgm:pt>
    <dgm:pt modelId="{D79589E3-9BF3-43E5-85EF-CA9EED7B7967}" type="sibTrans" cxnId="{07D7ABCF-44B1-49BB-8234-3368BC20E942}">
      <dgm:prSet/>
      <dgm:spPr/>
      <dgm:t>
        <a:bodyPr/>
        <a:lstStyle/>
        <a:p>
          <a:endParaRPr lang="en-US"/>
        </a:p>
      </dgm:t>
    </dgm:pt>
    <dgm:pt modelId="{7AC1D7E4-5613-4A11-8278-82107C02F030}">
      <dgm:prSet/>
      <dgm:spPr/>
      <dgm:t>
        <a:bodyPr/>
        <a:lstStyle/>
        <a:p>
          <a:r>
            <a:rPr lang="en-SG"/>
            <a:t>## infinite </a:t>
          </a:r>
          <a:endParaRPr lang="en-US"/>
        </a:p>
      </dgm:t>
    </dgm:pt>
    <dgm:pt modelId="{7076AF21-3234-4810-AB5A-CE218FCBECA2}" type="parTrans" cxnId="{7765FAA3-2AE6-4106-AA9D-8443AC206027}">
      <dgm:prSet/>
      <dgm:spPr/>
      <dgm:t>
        <a:bodyPr/>
        <a:lstStyle/>
        <a:p>
          <a:endParaRPr lang="en-US"/>
        </a:p>
      </dgm:t>
    </dgm:pt>
    <dgm:pt modelId="{4B676D36-AAC8-4494-B739-F7CB7F5DD567}" type="sibTrans" cxnId="{7765FAA3-2AE6-4106-AA9D-8443AC206027}">
      <dgm:prSet/>
      <dgm:spPr/>
      <dgm:t>
        <a:bodyPr/>
        <a:lstStyle/>
        <a:p>
          <a:endParaRPr lang="en-US"/>
        </a:p>
      </dgm:t>
    </dgm:pt>
    <dgm:pt modelId="{D01140F7-FCC9-4698-8BA6-E2E64D2842E6}">
      <dgm:prSet/>
      <dgm:spPr/>
      <dgm:t>
        <a:bodyPr/>
        <a:lstStyle/>
        <a:p>
          <a:r>
            <a:rPr lang="en-SG"/>
            <a:t>k = 1/0</a:t>
          </a:r>
          <a:endParaRPr lang="en-US"/>
        </a:p>
      </dgm:t>
    </dgm:pt>
    <dgm:pt modelId="{0FB46364-4EC9-4322-B811-A7C80B1665BF}" type="parTrans" cxnId="{A8C7C889-EBCB-4F50-8229-9892AAF3694F}">
      <dgm:prSet/>
      <dgm:spPr/>
      <dgm:t>
        <a:bodyPr/>
        <a:lstStyle/>
        <a:p>
          <a:endParaRPr lang="en-US"/>
        </a:p>
      </dgm:t>
    </dgm:pt>
    <dgm:pt modelId="{B5CC861A-92C5-44EE-B92A-45F90386FCAE}" type="sibTrans" cxnId="{A8C7C889-EBCB-4F50-8229-9892AAF3694F}">
      <dgm:prSet/>
      <dgm:spPr/>
      <dgm:t>
        <a:bodyPr/>
        <a:lstStyle/>
        <a:p>
          <a:endParaRPr lang="en-US"/>
        </a:p>
      </dgm:t>
    </dgm:pt>
    <dgm:pt modelId="{3EC4B3B0-8FE3-464A-957A-EB98EA2B4D98}" type="pres">
      <dgm:prSet presAssocID="{45E2E957-1BE0-4E0B-B21D-8C5E684BF705}" presName="linear" presStyleCnt="0">
        <dgm:presLayoutVars>
          <dgm:animLvl val="lvl"/>
          <dgm:resizeHandles val="exact"/>
        </dgm:presLayoutVars>
      </dgm:prSet>
      <dgm:spPr/>
    </dgm:pt>
    <dgm:pt modelId="{FBAAE19C-AF8B-8F4D-BA1D-4477396D2310}" type="pres">
      <dgm:prSet presAssocID="{73923D67-8851-4838-9E86-CD6037EAFE6A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DCD9F721-EAF5-584C-9DD9-1C922F09C9DF}" type="pres">
      <dgm:prSet presAssocID="{D79589E3-9BF3-43E5-85EF-CA9EED7B7967}" presName="spacer" presStyleCnt="0"/>
      <dgm:spPr/>
    </dgm:pt>
    <dgm:pt modelId="{8AC10EC8-FF8C-F146-9822-B6C899A6141C}" type="pres">
      <dgm:prSet presAssocID="{7AC1D7E4-5613-4A11-8278-82107C02F030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9706EBEB-8ADF-CE47-827E-A22E8E4FA239}" type="pres">
      <dgm:prSet presAssocID="{4B676D36-AAC8-4494-B739-F7CB7F5DD567}" presName="spacer" presStyleCnt="0"/>
      <dgm:spPr/>
    </dgm:pt>
    <dgm:pt modelId="{C63732B1-D3D7-D54F-A1BB-39BE4F458169}" type="pres">
      <dgm:prSet presAssocID="{D01140F7-FCC9-4698-8BA6-E2E64D2842E6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EB7E4D05-556F-ED47-93B6-23909487CF9C}" type="presOf" srcId="{D01140F7-FCC9-4698-8BA6-E2E64D2842E6}" destId="{C63732B1-D3D7-D54F-A1BB-39BE4F458169}" srcOrd="0" destOrd="0" presId="urn:microsoft.com/office/officeart/2005/8/layout/vList2"/>
    <dgm:cxn modelId="{083A1D31-59BD-A543-9FDC-4CD0BDD17A20}" type="presOf" srcId="{45E2E957-1BE0-4E0B-B21D-8C5E684BF705}" destId="{3EC4B3B0-8FE3-464A-957A-EB98EA2B4D98}" srcOrd="0" destOrd="0" presId="urn:microsoft.com/office/officeart/2005/8/layout/vList2"/>
    <dgm:cxn modelId="{739A7051-D3E6-5D46-B847-BE1A9D67C10A}" type="presOf" srcId="{7AC1D7E4-5613-4A11-8278-82107C02F030}" destId="{8AC10EC8-FF8C-F146-9822-B6C899A6141C}" srcOrd="0" destOrd="0" presId="urn:microsoft.com/office/officeart/2005/8/layout/vList2"/>
    <dgm:cxn modelId="{A8C7C889-EBCB-4F50-8229-9892AAF3694F}" srcId="{45E2E957-1BE0-4E0B-B21D-8C5E684BF705}" destId="{D01140F7-FCC9-4698-8BA6-E2E64D2842E6}" srcOrd="2" destOrd="0" parTransId="{0FB46364-4EC9-4322-B811-A7C80B1665BF}" sibTransId="{B5CC861A-92C5-44EE-B92A-45F90386FCAE}"/>
    <dgm:cxn modelId="{7765FAA3-2AE6-4106-AA9D-8443AC206027}" srcId="{45E2E957-1BE0-4E0B-B21D-8C5E684BF705}" destId="{7AC1D7E4-5613-4A11-8278-82107C02F030}" srcOrd="1" destOrd="0" parTransId="{7076AF21-3234-4810-AB5A-CE218FCBECA2}" sibTransId="{4B676D36-AAC8-4494-B739-F7CB7F5DD567}"/>
    <dgm:cxn modelId="{07D7ABCF-44B1-49BB-8234-3368BC20E942}" srcId="{45E2E957-1BE0-4E0B-B21D-8C5E684BF705}" destId="{73923D67-8851-4838-9E86-CD6037EAFE6A}" srcOrd="0" destOrd="0" parTransId="{3C37E981-0460-4B34-98C7-DF8EDB003EE9}" sibTransId="{D79589E3-9BF3-43E5-85EF-CA9EED7B7967}"/>
    <dgm:cxn modelId="{E9889FD3-24B9-3144-BF2B-76E1489851A9}" type="presOf" srcId="{73923D67-8851-4838-9E86-CD6037EAFE6A}" destId="{FBAAE19C-AF8B-8F4D-BA1D-4477396D2310}" srcOrd="0" destOrd="0" presId="urn:microsoft.com/office/officeart/2005/8/layout/vList2"/>
    <dgm:cxn modelId="{3A8A81B0-7FB6-B141-B119-915155AB5B37}" type="presParOf" srcId="{3EC4B3B0-8FE3-464A-957A-EB98EA2B4D98}" destId="{FBAAE19C-AF8B-8F4D-BA1D-4477396D2310}" srcOrd="0" destOrd="0" presId="urn:microsoft.com/office/officeart/2005/8/layout/vList2"/>
    <dgm:cxn modelId="{19566D07-8BA7-594D-96CD-722BAF51F82F}" type="presParOf" srcId="{3EC4B3B0-8FE3-464A-957A-EB98EA2B4D98}" destId="{DCD9F721-EAF5-584C-9DD9-1C922F09C9DF}" srcOrd="1" destOrd="0" presId="urn:microsoft.com/office/officeart/2005/8/layout/vList2"/>
    <dgm:cxn modelId="{976A1F7B-0573-BE43-ABB1-B69CC6354597}" type="presParOf" srcId="{3EC4B3B0-8FE3-464A-957A-EB98EA2B4D98}" destId="{8AC10EC8-FF8C-F146-9822-B6C899A6141C}" srcOrd="2" destOrd="0" presId="urn:microsoft.com/office/officeart/2005/8/layout/vList2"/>
    <dgm:cxn modelId="{E36C5CCD-39B0-3145-A769-46AE013FD160}" type="presParOf" srcId="{3EC4B3B0-8FE3-464A-957A-EB98EA2B4D98}" destId="{9706EBEB-8ADF-CE47-827E-A22E8E4FA239}" srcOrd="3" destOrd="0" presId="urn:microsoft.com/office/officeart/2005/8/layout/vList2"/>
    <dgm:cxn modelId="{73784BB6-7E50-E94C-98CF-F88732A56D63}" type="presParOf" srcId="{3EC4B3B0-8FE3-464A-957A-EB98EA2B4D98}" destId="{C63732B1-D3D7-D54F-A1BB-39BE4F458169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09634E4A-1CED-4839-A93D-CB09977A4C68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F8D844DA-8D2E-4141-897A-05C5EA464E90}">
      <dgm:prSet/>
      <dgm:spPr/>
      <dgm:t>
        <a:bodyPr/>
        <a:lstStyle/>
        <a:p>
          <a:r>
            <a:rPr lang="en-US"/>
            <a:t>Loops are generally inefficient in R</a:t>
          </a:r>
        </a:p>
      </dgm:t>
    </dgm:pt>
    <dgm:pt modelId="{E323D1EE-B223-4B82-B700-D6091EFB3878}" type="parTrans" cxnId="{235517A2-0666-44C1-884C-05607C2794C9}">
      <dgm:prSet/>
      <dgm:spPr/>
      <dgm:t>
        <a:bodyPr/>
        <a:lstStyle/>
        <a:p>
          <a:endParaRPr lang="en-US"/>
        </a:p>
      </dgm:t>
    </dgm:pt>
    <dgm:pt modelId="{B711FDFE-AF16-423C-B5DE-065411DD1CC5}" type="sibTrans" cxnId="{235517A2-0666-44C1-884C-05607C2794C9}">
      <dgm:prSet/>
      <dgm:spPr/>
      <dgm:t>
        <a:bodyPr/>
        <a:lstStyle/>
        <a:p>
          <a:endParaRPr lang="en-US"/>
        </a:p>
      </dgm:t>
    </dgm:pt>
    <dgm:pt modelId="{53806718-C7DC-4F50-8469-37C0E03E7E71}">
      <dgm:prSet/>
      <dgm:spPr/>
      <dgm:t>
        <a:bodyPr/>
        <a:lstStyle/>
        <a:p>
          <a:r>
            <a:rPr lang="en-US" dirty="0"/>
            <a:t>Use apply() instead</a:t>
          </a:r>
        </a:p>
      </dgm:t>
    </dgm:pt>
    <dgm:pt modelId="{53931192-B3EF-42D1-BD22-7D8695C97DC4}" type="parTrans" cxnId="{842784C5-2544-40D3-8A9A-D381EE6DA83E}">
      <dgm:prSet/>
      <dgm:spPr/>
      <dgm:t>
        <a:bodyPr/>
        <a:lstStyle/>
        <a:p>
          <a:endParaRPr lang="en-US"/>
        </a:p>
      </dgm:t>
    </dgm:pt>
    <dgm:pt modelId="{133ACFC5-7722-4F5D-800D-9A71E6DBF95E}" type="sibTrans" cxnId="{842784C5-2544-40D3-8A9A-D381EE6DA83E}">
      <dgm:prSet/>
      <dgm:spPr/>
      <dgm:t>
        <a:bodyPr/>
        <a:lstStyle/>
        <a:p>
          <a:endParaRPr lang="en-US"/>
        </a:p>
      </dgm:t>
    </dgm:pt>
    <dgm:pt modelId="{3322AA76-4498-4CC2-8825-963A6650CCE8}">
      <dgm:prSet/>
      <dgm:spPr/>
      <dgm:t>
        <a:bodyPr/>
        <a:lstStyle/>
        <a:p>
          <a:r>
            <a:rPr lang="en-SG"/>
            <a:t>apply() returns a vector or array or list of values obtained by applying a function to margins of an array or matrix.</a:t>
          </a:r>
          <a:endParaRPr lang="en-US"/>
        </a:p>
      </dgm:t>
    </dgm:pt>
    <dgm:pt modelId="{E70AF1E9-0C19-441A-9F3E-F99918ACADE8}" type="parTrans" cxnId="{6DCCC2E7-E1DF-43FC-B7DB-367F94002F41}">
      <dgm:prSet/>
      <dgm:spPr/>
      <dgm:t>
        <a:bodyPr/>
        <a:lstStyle/>
        <a:p>
          <a:endParaRPr lang="en-US"/>
        </a:p>
      </dgm:t>
    </dgm:pt>
    <dgm:pt modelId="{2AD7B5CD-8B41-4910-9662-FF525EB43141}" type="sibTrans" cxnId="{6DCCC2E7-E1DF-43FC-B7DB-367F94002F41}">
      <dgm:prSet/>
      <dgm:spPr/>
      <dgm:t>
        <a:bodyPr/>
        <a:lstStyle/>
        <a:p>
          <a:endParaRPr lang="en-US"/>
        </a:p>
      </dgm:t>
    </dgm:pt>
    <dgm:pt modelId="{93E9EC66-85EC-49B1-9716-2082A5878467}">
      <dgm:prSet/>
      <dgm:spPr/>
      <dgm:t>
        <a:bodyPr/>
        <a:lstStyle/>
        <a:p>
          <a:r>
            <a:rPr lang="en-SG"/>
            <a:t>apply(x,1,sum)</a:t>
          </a:r>
          <a:endParaRPr lang="en-US"/>
        </a:p>
      </dgm:t>
    </dgm:pt>
    <dgm:pt modelId="{CCE647B0-8EEE-412E-973B-637FFACA685E}" type="parTrans" cxnId="{263A8387-F7E3-4E94-A909-5B7F324F72CF}">
      <dgm:prSet/>
      <dgm:spPr/>
      <dgm:t>
        <a:bodyPr/>
        <a:lstStyle/>
        <a:p>
          <a:endParaRPr lang="en-US"/>
        </a:p>
      </dgm:t>
    </dgm:pt>
    <dgm:pt modelId="{E9C46E4D-50FD-41F2-B2F6-C06F09B04A86}" type="sibTrans" cxnId="{263A8387-F7E3-4E94-A909-5B7F324F72CF}">
      <dgm:prSet/>
      <dgm:spPr/>
      <dgm:t>
        <a:bodyPr/>
        <a:lstStyle/>
        <a:p>
          <a:endParaRPr lang="en-US"/>
        </a:p>
      </dgm:t>
    </dgm:pt>
    <dgm:pt modelId="{5EFA21C7-EEFF-4614-8D80-73AFCEE4EAD9}">
      <dgm:prSet/>
      <dgm:spPr/>
      <dgm:t>
        <a:bodyPr/>
        <a:lstStyle/>
        <a:p>
          <a:r>
            <a:rPr lang="en-SG"/>
            <a:t>Where the first Argument X is a data frame or matrix</a:t>
          </a:r>
          <a:endParaRPr lang="en-US"/>
        </a:p>
      </dgm:t>
    </dgm:pt>
    <dgm:pt modelId="{16E684C2-5CA8-41D8-ADC1-2E0950400F22}" type="parTrans" cxnId="{1EA167FB-A7DB-4DDA-B615-CAEC9E0382BB}">
      <dgm:prSet/>
      <dgm:spPr/>
      <dgm:t>
        <a:bodyPr/>
        <a:lstStyle/>
        <a:p>
          <a:endParaRPr lang="en-US"/>
        </a:p>
      </dgm:t>
    </dgm:pt>
    <dgm:pt modelId="{22207DFA-5D32-4A76-92E3-1639023C6B5F}" type="sibTrans" cxnId="{1EA167FB-A7DB-4DDA-B615-CAEC9E0382BB}">
      <dgm:prSet/>
      <dgm:spPr/>
      <dgm:t>
        <a:bodyPr/>
        <a:lstStyle/>
        <a:p>
          <a:endParaRPr lang="en-US"/>
        </a:p>
      </dgm:t>
    </dgm:pt>
    <dgm:pt modelId="{81A0CC1C-1151-4236-90D2-A6ECD17F2FD1}">
      <dgm:prSet/>
      <dgm:spPr/>
      <dgm:t>
        <a:bodyPr/>
        <a:lstStyle/>
        <a:p>
          <a:r>
            <a:rPr lang="en-SG"/>
            <a:t>Second argument 1 indicated Processing along rows .if it is 2 then it indicated processing along the columns</a:t>
          </a:r>
          <a:endParaRPr lang="en-US"/>
        </a:p>
      </dgm:t>
    </dgm:pt>
    <dgm:pt modelId="{28E27E58-89C9-4A2A-8174-8E04DA392FFC}" type="parTrans" cxnId="{DC998D38-089D-4303-ACBA-1F1CA714472B}">
      <dgm:prSet/>
      <dgm:spPr/>
      <dgm:t>
        <a:bodyPr/>
        <a:lstStyle/>
        <a:p>
          <a:endParaRPr lang="en-US"/>
        </a:p>
      </dgm:t>
    </dgm:pt>
    <dgm:pt modelId="{2FCC09A4-CA84-4759-8731-AFF947EC4253}" type="sibTrans" cxnId="{DC998D38-089D-4303-ACBA-1F1CA714472B}">
      <dgm:prSet/>
      <dgm:spPr/>
      <dgm:t>
        <a:bodyPr/>
        <a:lstStyle/>
        <a:p>
          <a:endParaRPr lang="en-US"/>
        </a:p>
      </dgm:t>
    </dgm:pt>
    <dgm:pt modelId="{E4B521EC-E095-4AFF-AD9B-8A44AB5B94EF}">
      <dgm:prSet/>
      <dgm:spPr/>
      <dgm:t>
        <a:bodyPr/>
        <a:lstStyle/>
        <a:p>
          <a:r>
            <a:rPr lang="en-SG"/>
            <a:t>Third Argument is some aggregate function like sum, mean etc or some other user defined functions.</a:t>
          </a:r>
          <a:endParaRPr lang="en-US"/>
        </a:p>
      </dgm:t>
    </dgm:pt>
    <dgm:pt modelId="{672EF62D-7BFE-4184-A7A8-45D72FCE6403}" type="parTrans" cxnId="{A9B07D8F-0E28-4866-97C5-7A88A92C0092}">
      <dgm:prSet/>
      <dgm:spPr/>
      <dgm:t>
        <a:bodyPr/>
        <a:lstStyle/>
        <a:p>
          <a:endParaRPr lang="en-US"/>
        </a:p>
      </dgm:t>
    </dgm:pt>
    <dgm:pt modelId="{15E8EAF5-CB1A-4A4B-8222-B7FB205DEE0A}" type="sibTrans" cxnId="{A9B07D8F-0E28-4866-97C5-7A88A92C0092}">
      <dgm:prSet/>
      <dgm:spPr/>
      <dgm:t>
        <a:bodyPr/>
        <a:lstStyle/>
        <a:p>
          <a:endParaRPr lang="en-US"/>
        </a:p>
      </dgm:t>
    </dgm:pt>
    <dgm:pt modelId="{0BCB70D3-D3ED-B24A-94A2-91473F52698E}" type="pres">
      <dgm:prSet presAssocID="{09634E4A-1CED-4839-A93D-CB09977A4C68}" presName="linear" presStyleCnt="0">
        <dgm:presLayoutVars>
          <dgm:animLvl val="lvl"/>
          <dgm:resizeHandles val="exact"/>
        </dgm:presLayoutVars>
      </dgm:prSet>
      <dgm:spPr/>
    </dgm:pt>
    <dgm:pt modelId="{F5EDDF7F-AF7C-F24B-AC27-F40CBEA30016}" type="pres">
      <dgm:prSet presAssocID="{F8D844DA-8D2E-4141-897A-05C5EA464E90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E7D94AE5-461D-5541-80DB-83231216B5AF}" type="pres">
      <dgm:prSet presAssocID="{B711FDFE-AF16-423C-B5DE-065411DD1CC5}" presName="spacer" presStyleCnt="0"/>
      <dgm:spPr/>
    </dgm:pt>
    <dgm:pt modelId="{99C629D1-9CAF-3544-B78E-DDEBFDC93F8D}" type="pres">
      <dgm:prSet presAssocID="{53806718-C7DC-4F50-8469-37C0E03E7E71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3506A48E-21F6-014C-BBAA-56A2927A330A}" type="pres">
      <dgm:prSet presAssocID="{133ACFC5-7722-4F5D-800D-9A71E6DBF95E}" presName="spacer" presStyleCnt="0"/>
      <dgm:spPr/>
    </dgm:pt>
    <dgm:pt modelId="{ACD7E23E-044D-EA4D-AF81-5675E49ADB58}" type="pres">
      <dgm:prSet presAssocID="{3322AA76-4498-4CC2-8825-963A6650CCE8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047A82AD-3E0E-E048-B2D6-77D905E0C2F8}" type="pres">
      <dgm:prSet presAssocID="{2AD7B5CD-8B41-4910-9662-FF525EB43141}" presName="spacer" presStyleCnt="0"/>
      <dgm:spPr/>
    </dgm:pt>
    <dgm:pt modelId="{3C9DB200-A67F-4847-95BF-4D626D9D695A}" type="pres">
      <dgm:prSet presAssocID="{93E9EC66-85EC-49B1-9716-2082A5878467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02CCF163-FFF5-BD49-87F0-5B730F3D06CF}" type="pres">
      <dgm:prSet presAssocID="{93E9EC66-85EC-49B1-9716-2082A5878467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6369760A-1EA4-9748-AFEE-ED70325907CE}" type="presOf" srcId="{F8D844DA-8D2E-4141-897A-05C5EA464E90}" destId="{F5EDDF7F-AF7C-F24B-AC27-F40CBEA30016}" srcOrd="0" destOrd="0" presId="urn:microsoft.com/office/officeart/2005/8/layout/vList2"/>
    <dgm:cxn modelId="{AE87601D-9D88-414D-AC89-15B172418207}" type="presOf" srcId="{E4B521EC-E095-4AFF-AD9B-8A44AB5B94EF}" destId="{02CCF163-FFF5-BD49-87F0-5B730F3D06CF}" srcOrd="0" destOrd="2" presId="urn:microsoft.com/office/officeart/2005/8/layout/vList2"/>
    <dgm:cxn modelId="{BD884524-EAD9-2C46-B2C9-F34E101725BE}" type="presOf" srcId="{93E9EC66-85EC-49B1-9716-2082A5878467}" destId="{3C9DB200-A67F-4847-95BF-4D626D9D695A}" srcOrd="0" destOrd="0" presId="urn:microsoft.com/office/officeart/2005/8/layout/vList2"/>
    <dgm:cxn modelId="{FAA64535-3F55-4643-902B-35139BF283FF}" type="presOf" srcId="{09634E4A-1CED-4839-A93D-CB09977A4C68}" destId="{0BCB70D3-D3ED-B24A-94A2-91473F52698E}" srcOrd="0" destOrd="0" presId="urn:microsoft.com/office/officeart/2005/8/layout/vList2"/>
    <dgm:cxn modelId="{DC998D38-089D-4303-ACBA-1F1CA714472B}" srcId="{93E9EC66-85EC-49B1-9716-2082A5878467}" destId="{81A0CC1C-1151-4236-90D2-A6ECD17F2FD1}" srcOrd="1" destOrd="0" parTransId="{28E27E58-89C9-4A2A-8174-8E04DA392FFC}" sibTransId="{2FCC09A4-CA84-4759-8731-AFF947EC4253}"/>
    <dgm:cxn modelId="{F1B8F544-3254-7E41-92DD-693A72B3E108}" type="presOf" srcId="{3322AA76-4498-4CC2-8825-963A6650CCE8}" destId="{ACD7E23E-044D-EA4D-AF81-5675E49ADB58}" srcOrd="0" destOrd="0" presId="urn:microsoft.com/office/officeart/2005/8/layout/vList2"/>
    <dgm:cxn modelId="{56DD136B-0E6E-7441-A10A-7EC75417BE64}" type="presOf" srcId="{81A0CC1C-1151-4236-90D2-A6ECD17F2FD1}" destId="{02CCF163-FFF5-BD49-87F0-5B730F3D06CF}" srcOrd="0" destOrd="1" presId="urn:microsoft.com/office/officeart/2005/8/layout/vList2"/>
    <dgm:cxn modelId="{84706870-143C-CE4C-AEC6-B25A4EA69E56}" type="presOf" srcId="{5EFA21C7-EEFF-4614-8D80-73AFCEE4EAD9}" destId="{02CCF163-FFF5-BD49-87F0-5B730F3D06CF}" srcOrd="0" destOrd="0" presId="urn:microsoft.com/office/officeart/2005/8/layout/vList2"/>
    <dgm:cxn modelId="{263A8387-F7E3-4E94-A909-5B7F324F72CF}" srcId="{09634E4A-1CED-4839-A93D-CB09977A4C68}" destId="{93E9EC66-85EC-49B1-9716-2082A5878467}" srcOrd="3" destOrd="0" parTransId="{CCE647B0-8EEE-412E-973B-637FFACA685E}" sibTransId="{E9C46E4D-50FD-41F2-B2F6-C06F09B04A86}"/>
    <dgm:cxn modelId="{A9B07D8F-0E28-4866-97C5-7A88A92C0092}" srcId="{93E9EC66-85EC-49B1-9716-2082A5878467}" destId="{E4B521EC-E095-4AFF-AD9B-8A44AB5B94EF}" srcOrd="2" destOrd="0" parTransId="{672EF62D-7BFE-4184-A7A8-45D72FCE6403}" sibTransId="{15E8EAF5-CB1A-4A4B-8222-B7FB205DEE0A}"/>
    <dgm:cxn modelId="{235517A2-0666-44C1-884C-05607C2794C9}" srcId="{09634E4A-1CED-4839-A93D-CB09977A4C68}" destId="{F8D844DA-8D2E-4141-897A-05C5EA464E90}" srcOrd="0" destOrd="0" parTransId="{E323D1EE-B223-4B82-B700-D6091EFB3878}" sibTransId="{B711FDFE-AF16-423C-B5DE-065411DD1CC5}"/>
    <dgm:cxn modelId="{842784C5-2544-40D3-8A9A-D381EE6DA83E}" srcId="{09634E4A-1CED-4839-A93D-CB09977A4C68}" destId="{53806718-C7DC-4F50-8469-37C0E03E7E71}" srcOrd="1" destOrd="0" parTransId="{53931192-B3EF-42D1-BD22-7D8695C97DC4}" sibTransId="{133ACFC5-7722-4F5D-800D-9A71E6DBF95E}"/>
    <dgm:cxn modelId="{6DCCC2E7-E1DF-43FC-B7DB-367F94002F41}" srcId="{09634E4A-1CED-4839-A93D-CB09977A4C68}" destId="{3322AA76-4498-4CC2-8825-963A6650CCE8}" srcOrd="2" destOrd="0" parTransId="{E70AF1E9-0C19-441A-9F3E-F99918ACADE8}" sibTransId="{2AD7B5CD-8B41-4910-9662-FF525EB43141}"/>
    <dgm:cxn modelId="{CCA8DCEE-08AD-714A-A0D1-9A3A0659E2EC}" type="presOf" srcId="{53806718-C7DC-4F50-8469-37C0E03E7E71}" destId="{99C629D1-9CAF-3544-B78E-DDEBFDC93F8D}" srcOrd="0" destOrd="0" presId="urn:microsoft.com/office/officeart/2005/8/layout/vList2"/>
    <dgm:cxn modelId="{1EA167FB-A7DB-4DDA-B615-CAEC9E0382BB}" srcId="{93E9EC66-85EC-49B1-9716-2082A5878467}" destId="{5EFA21C7-EEFF-4614-8D80-73AFCEE4EAD9}" srcOrd="0" destOrd="0" parTransId="{16E684C2-5CA8-41D8-ADC1-2E0950400F22}" sibTransId="{22207DFA-5D32-4A76-92E3-1639023C6B5F}"/>
    <dgm:cxn modelId="{9BA0D2F7-9E90-754B-9A87-406015D4BCE0}" type="presParOf" srcId="{0BCB70D3-D3ED-B24A-94A2-91473F52698E}" destId="{F5EDDF7F-AF7C-F24B-AC27-F40CBEA30016}" srcOrd="0" destOrd="0" presId="urn:microsoft.com/office/officeart/2005/8/layout/vList2"/>
    <dgm:cxn modelId="{B4BF389C-B6E5-7D42-9E7A-0E194D84EB2E}" type="presParOf" srcId="{0BCB70D3-D3ED-B24A-94A2-91473F52698E}" destId="{E7D94AE5-461D-5541-80DB-83231216B5AF}" srcOrd="1" destOrd="0" presId="urn:microsoft.com/office/officeart/2005/8/layout/vList2"/>
    <dgm:cxn modelId="{CED64E7E-76D6-5E47-84F9-15A53A970FFE}" type="presParOf" srcId="{0BCB70D3-D3ED-B24A-94A2-91473F52698E}" destId="{99C629D1-9CAF-3544-B78E-DDEBFDC93F8D}" srcOrd="2" destOrd="0" presId="urn:microsoft.com/office/officeart/2005/8/layout/vList2"/>
    <dgm:cxn modelId="{5CAE2288-1D38-CE44-B40C-EB36E4E837DA}" type="presParOf" srcId="{0BCB70D3-D3ED-B24A-94A2-91473F52698E}" destId="{3506A48E-21F6-014C-BBAA-56A2927A330A}" srcOrd="3" destOrd="0" presId="urn:microsoft.com/office/officeart/2005/8/layout/vList2"/>
    <dgm:cxn modelId="{9676D441-7C17-8041-85C7-D7E5F053CB71}" type="presParOf" srcId="{0BCB70D3-D3ED-B24A-94A2-91473F52698E}" destId="{ACD7E23E-044D-EA4D-AF81-5675E49ADB58}" srcOrd="4" destOrd="0" presId="urn:microsoft.com/office/officeart/2005/8/layout/vList2"/>
    <dgm:cxn modelId="{8EE8C370-2277-C241-936C-A98E4579EBE6}" type="presParOf" srcId="{0BCB70D3-D3ED-B24A-94A2-91473F52698E}" destId="{047A82AD-3E0E-E048-B2D6-77D905E0C2F8}" srcOrd="5" destOrd="0" presId="urn:microsoft.com/office/officeart/2005/8/layout/vList2"/>
    <dgm:cxn modelId="{07D9064D-5375-7047-BAA5-1EDCD1C7F12E}" type="presParOf" srcId="{0BCB70D3-D3ED-B24A-94A2-91473F52698E}" destId="{3C9DB200-A67F-4847-95BF-4D626D9D695A}" srcOrd="6" destOrd="0" presId="urn:microsoft.com/office/officeart/2005/8/layout/vList2"/>
    <dgm:cxn modelId="{39FFC69C-E6D2-1F44-AEE2-4E56AC9E6A58}" type="presParOf" srcId="{0BCB70D3-D3ED-B24A-94A2-91473F52698E}" destId="{02CCF163-FFF5-BD49-87F0-5B730F3D06CF}" srcOrd="7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FA448803-4C3C-4624-90C7-2640CC218D07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2414BED9-C2DE-4210-8C4F-5E85E1436BBB}">
      <dgm:prSet/>
      <dgm:spPr/>
      <dgm:t>
        <a:bodyPr/>
        <a:lstStyle/>
        <a:p>
          <a:r>
            <a:rPr lang="en-SG" b="1"/>
            <a:t>#Create data frame</a:t>
          </a:r>
          <a:endParaRPr lang="en-US"/>
        </a:p>
      </dgm:t>
    </dgm:pt>
    <dgm:pt modelId="{E6B33042-5B75-41E0-93C8-39EC75EB1F24}" type="parTrans" cxnId="{42DD0D47-A8AE-45F7-BBE1-2CBB284C1754}">
      <dgm:prSet/>
      <dgm:spPr/>
      <dgm:t>
        <a:bodyPr/>
        <a:lstStyle/>
        <a:p>
          <a:endParaRPr lang="en-US"/>
        </a:p>
      </dgm:t>
    </dgm:pt>
    <dgm:pt modelId="{3D76280D-ECFD-4C7A-A299-015F0F953667}" type="sibTrans" cxnId="{42DD0D47-A8AE-45F7-BBE1-2CBB284C1754}">
      <dgm:prSet/>
      <dgm:spPr/>
      <dgm:t>
        <a:bodyPr/>
        <a:lstStyle/>
        <a:p>
          <a:endParaRPr lang="en-US"/>
        </a:p>
      </dgm:t>
    </dgm:pt>
    <dgm:pt modelId="{35C24C9D-FFF6-4119-92D1-AA9465BD9313}">
      <dgm:prSet/>
      <dgm:spPr/>
      <dgm:t>
        <a:bodyPr/>
        <a:lstStyle/>
        <a:p>
          <a:r>
            <a:rPr lang="en-SG"/>
            <a:t>Age&lt;-c(56,34,67,33,25,28)</a:t>
          </a:r>
          <a:endParaRPr lang="en-US"/>
        </a:p>
      </dgm:t>
    </dgm:pt>
    <dgm:pt modelId="{358B4F26-E098-4FC6-818D-D77FC7923C0A}" type="parTrans" cxnId="{7BA8295D-D980-4D65-B4EC-531E01ECAA7C}">
      <dgm:prSet/>
      <dgm:spPr/>
      <dgm:t>
        <a:bodyPr/>
        <a:lstStyle/>
        <a:p>
          <a:endParaRPr lang="en-US"/>
        </a:p>
      </dgm:t>
    </dgm:pt>
    <dgm:pt modelId="{006833BB-89DC-46A4-8DDA-0F4D220186D4}" type="sibTrans" cxnId="{7BA8295D-D980-4D65-B4EC-531E01ECAA7C}">
      <dgm:prSet/>
      <dgm:spPr/>
      <dgm:t>
        <a:bodyPr/>
        <a:lstStyle/>
        <a:p>
          <a:endParaRPr lang="en-US"/>
        </a:p>
      </dgm:t>
    </dgm:pt>
    <dgm:pt modelId="{14A50211-8CC0-43CC-A7B6-168106CA0850}">
      <dgm:prSet/>
      <dgm:spPr/>
      <dgm:t>
        <a:bodyPr/>
        <a:lstStyle/>
        <a:p>
          <a:r>
            <a:rPr lang="en-SG"/>
            <a:t>Weight&lt;-c(78,67,56,44,56,89)</a:t>
          </a:r>
          <a:endParaRPr lang="en-US"/>
        </a:p>
      </dgm:t>
    </dgm:pt>
    <dgm:pt modelId="{3A7B9278-A613-4A8F-80D1-42C8A8C56DBB}" type="parTrans" cxnId="{EB173C28-55CA-4817-8890-098B0CD7AD11}">
      <dgm:prSet/>
      <dgm:spPr/>
      <dgm:t>
        <a:bodyPr/>
        <a:lstStyle/>
        <a:p>
          <a:endParaRPr lang="en-US"/>
        </a:p>
      </dgm:t>
    </dgm:pt>
    <dgm:pt modelId="{8BB2998C-0814-45CC-B3F7-FE92CD7E75D9}" type="sibTrans" cxnId="{EB173C28-55CA-4817-8890-098B0CD7AD11}">
      <dgm:prSet/>
      <dgm:spPr/>
      <dgm:t>
        <a:bodyPr/>
        <a:lstStyle/>
        <a:p>
          <a:endParaRPr lang="en-US"/>
        </a:p>
      </dgm:t>
    </dgm:pt>
    <dgm:pt modelId="{15FAA0EA-39B8-418B-A28E-DBD9DDC00F2A}">
      <dgm:prSet/>
      <dgm:spPr/>
      <dgm:t>
        <a:bodyPr/>
        <a:lstStyle/>
        <a:p>
          <a:r>
            <a:rPr lang="en-SG"/>
            <a:t>Height&lt;-c(165, 171,167,167,166,181)</a:t>
          </a:r>
          <a:endParaRPr lang="en-US"/>
        </a:p>
      </dgm:t>
    </dgm:pt>
    <dgm:pt modelId="{9C28D873-AEA7-4ACD-BD00-EEFDB8CB01A3}" type="parTrans" cxnId="{942AEF6D-531A-4BD5-8378-1206A3FD7004}">
      <dgm:prSet/>
      <dgm:spPr/>
      <dgm:t>
        <a:bodyPr/>
        <a:lstStyle/>
        <a:p>
          <a:endParaRPr lang="en-US"/>
        </a:p>
      </dgm:t>
    </dgm:pt>
    <dgm:pt modelId="{95FD5F53-EC40-4AB9-BEDE-13FE1DE5FAF1}" type="sibTrans" cxnId="{942AEF6D-531A-4BD5-8378-1206A3FD7004}">
      <dgm:prSet/>
      <dgm:spPr/>
      <dgm:t>
        <a:bodyPr/>
        <a:lstStyle/>
        <a:p>
          <a:endParaRPr lang="en-US"/>
        </a:p>
      </dgm:t>
    </dgm:pt>
    <dgm:pt modelId="{6DB31373-F8A9-49E8-A19C-44CC3E18AB0F}">
      <dgm:prSet/>
      <dgm:spPr/>
      <dgm:t>
        <a:bodyPr/>
        <a:lstStyle/>
        <a:p>
          <a:r>
            <a:rPr lang="en-SG"/>
            <a:t>BMI_df&lt;-data.frame(Age,Weight,Height)</a:t>
          </a:r>
          <a:endParaRPr lang="en-US"/>
        </a:p>
      </dgm:t>
    </dgm:pt>
    <dgm:pt modelId="{5A375ED2-5046-4B75-927F-958927F3E9EC}" type="parTrans" cxnId="{C01B79DC-DCA4-4C2A-970A-043BBCD7AFF2}">
      <dgm:prSet/>
      <dgm:spPr/>
      <dgm:t>
        <a:bodyPr/>
        <a:lstStyle/>
        <a:p>
          <a:endParaRPr lang="en-US"/>
        </a:p>
      </dgm:t>
    </dgm:pt>
    <dgm:pt modelId="{DF92201A-7C64-4979-8D75-5A7ECC2BAC16}" type="sibTrans" cxnId="{C01B79DC-DCA4-4C2A-970A-043BBCD7AFF2}">
      <dgm:prSet/>
      <dgm:spPr/>
      <dgm:t>
        <a:bodyPr/>
        <a:lstStyle/>
        <a:p>
          <a:endParaRPr lang="en-US"/>
        </a:p>
      </dgm:t>
    </dgm:pt>
    <dgm:pt modelId="{F5B0F73C-E852-4EF9-AD46-673E941058E5}">
      <dgm:prSet/>
      <dgm:spPr/>
      <dgm:t>
        <a:bodyPr/>
        <a:lstStyle/>
        <a:p>
          <a:r>
            <a:rPr lang="en-SG"/>
            <a:t>BMI_df</a:t>
          </a:r>
          <a:endParaRPr lang="en-US"/>
        </a:p>
      </dgm:t>
    </dgm:pt>
    <dgm:pt modelId="{910F33F3-BA49-45AC-9136-0591121F1E2B}" type="parTrans" cxnId="{D5BD2841-2C96-46F0-B679-82965C0D00B3}">
      <dgm:prSet/>
      <dgm:spPr/>
      <dgm:t>
        <a:bodyPr/>
        <a:lstStyle/>
        <a:p>
          <a:endParaRPr lang="en-US"/>
        </a:p>
      </dgm:t>
    </dgm:pt>
    <dgm:pt modelId="{E7B1C83E-AA97-495E-9431-B3437088925C}" type="sibTrans" cxnId="{D5BD2841-2C96-46F0-B679-82965C0D00B3}">
      <dgm:prSet/>
      <dgm:spPr/>
      <dgm:t>
        <a:bodyPr/>
        <a:lstStyle/>
        <a:p>
          <a:endParaRPr lang="en-US"/>
        </a:p>
      </dgm:t>
    </dgm:pt>
    <dgm:pt modelId="{10A22FD1-B944-2E40-8E67-538513F6C174}" type="pres">
      <dgm:prSet presAssocID="{FA448803-4C3C-4624-90C7-2640CC218D07}" presName="linear" presStyleCnt="0">
        <dgm:presLayoutVars>
          <dgm:animLvl val="lvl"/>
          <dgm:resizeHandles val="exact"/>
        </dgm:presLayoutVars>
      </dgm:prSet>
      <dgm:spPr/>
    </dgm:pt>
    <dgm:pt modelId="{635B19F0-1D9F-E648-BB0C-AA113DE8B607}" type="pres">
      <dgm:prSet presAssocID="{2414BED9-C2DE-4210-8C4F-5E85E1436BBB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8C0DECE7-740F-3142-B10A-31AD20019FE9}" type="pres">
      <dgm:prSet presAssocID="{3D76280D-ECFD-4C7A-A299-015F0F953667}" presName="spacer" presStyleCnt="0"/>
      <dgm:spPr/>
    </dgm:pt>
    <dgm:pt modelId="{C0E3351C-F9FD-B04E-922C-66DC3A087DF2}" type="pres">
      <dgm:prSet presAssocID="{35C24C9D-FFF6-4119-92D1-AA9465BD9313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4F8317CB-C5A2-F244-85E6-43EB74718A21}" type="pres">
      <dgm:prSet presAssocID="{006833BB-89DC-46A4-8DDA-0F4D220186D4}" presName="spacer" presStyleCnt="0"/>
      <dgm:spPr/>
    </dgm:pt>
    <dgm:pt modelId="{CDB0FC8D-74EC-3F48-9E31-E668C940C5E8}" type="pres">
      <dgm:prSet presAssocID="{14A50211-8CC0-43CC-A7B6-168106CA0850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A5AA38B7-A856-F441-BD4E-77D99D75413A}" type="pres">
      <dgm:prSet presAssocID="{8BB2998C-0814-45CC-B3F7-FE92CD7E75D9}" presName="spacer" presStyleCnt="0"/>
      <dgm:spPr/>
    </dgm:pt>
    <dgm:pt modelId="{FBEB2C13-87EE-F946-811E-302A3110AF20}" type="pres">
      <dgm:prSet presAssocID="{15FAA0EA-39B8-418B-A28E-DBD9DDC00F2A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63169907-9A1D-6948-A999-BAF4C209F051}" type="pres">
      <dgm:prSet presAssocID="{95FD5F53-EC40-4AB9-BEDE-13FE1DE5FAF1}" presName="spacer" presStyleCnt="0"/>
      <dgm:spPr/>
    </dgm:pt>
    <dgm:pt modelId="{80618F78-31EB-8B45-977C-971D327818BF}" type="pres">
      <dgm:prSet presAssocID="{6DB31373-F8A9-49E8-A19C-44CC3E18AB0F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BF5EBFFD-53A3-A047-828E-9F529030DD88}" type="pres">
      <dgm:prSet presAssocID="{DF92201A-7C64-4979-8D75-5A7ECC2BAC16}" presName="spacer" presStyleCnt="0"/>
      <dgm:spPr/>
    </dgm:pt>
    <dgm:pt modelId="{EF56423D-268C-8E42-A0DB-82431ED18055}" type="pres">
      <dgm:prSet presAssocID="{F5B0F73C-E852-4EF9-AD46-673E941058E5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EB173C28-55CA-4817-8890-098B0CD7AD11}" srcId="{FA448803-4C3C-4624-90C7-2640CC218D07}" destId="{14A50211-8CC0-43CC-A7B6-168106CA0850}" srcOrd="2" destOrd="0" parTransId="{3A7B9278-A613-4A8F-80D1-42C8A8C56DBB}" sibTransId="{8BB2998C-0814-45CC-B3F7-FE92CD7E75D9}"/>
    <dgm:cxn modelId="{3E235C3C-76B6-1F45-97C8-670D26FAAE6D}" type="presOf" srcId="{15FAA0EA-39B8-418B-A28E-DBD9DDC00F2A}" destId="{FBEB2C13-87EE-F946-811E-302A3110AF20}" srcOrd="0" destOrd="0" presId="urn:microsoft.com/office/officeart/2005/8/layout/vList2"/>
    <dgm:cxn modelId="{D5BD2841-2C96-46F0-B679-82965C0D00B3}" srcId="{FA448803-4C3C-4624-90C7-2640CC218D07}" destId="{F5B0F73C-E852-4EF9-AD46-673E941058E5}" srcOrd="5" destOrd="0" parTransId="{910F33F3-BA49-45AC-9136-0591121F1E2B}" sibTransId="{E7B1C83E-AA97-495E-9431-B3437088925C}"/>
    <dgm:cxn modelId="{42DD0D47-A8AE-45F7-BBE1-2CBB284C1754}" srcId="{FA448803-4C3C-4624-90C7-2640CC218D07}" destId="{2414BED9-C2DE-4210-8C4F-5E85E1436BBB}" srcOrd="0" destOrd="0" parTransId="{E6B33042-5B75-41E0-93C8-39EC75EB1F24}" sibTransId="{3D76280D-ECFD-4C7A-A299-015F0F953667}"/>
    <dgm:cxn modelId="{7BA8295D-D980-4D65-B4EC-531E01ECAA7C}" srcId="{FA448803-4C3C-4624-90C7-2640CC218D07}" destId="{35C24C9D-FFF6-4119-92D1-AA9465BD9313}" srcOrd="1" destOrd="0" parTransId="{358B4F26-E098-4FC6-818D-D77FC7923C0A}" sibTransId="{006833BB-89DC-46A4-8DDA-0F4D220186D4}"/>
    <dgm:cxn modelId="{942AEF6D-531A-4BD5-8378-1206A3FD7004}" srcId="{FA448803-4C3C-4624-90C7-2640CC218D07}" destId="{15FAA0EA-39B8-418B-A28E-DBD9DDC00F2A}" srcOrd="3" destOrd="0" parTransId="{9C28D873-AEA7-4ACD-BD00-EEFDB8CB01A3}" sibTransId="{95FD5F53-EC40-4AB9-BEDE-13FE1DE5FAF1}"/>
    <dgm:cxn modelId="{B41CBFA6-166B-6842-8BB5-ED68E950B3F5}" type="presOf" srcId="{F5B0F73C-E852-4EF9-AD46-673E941058E5}" destId="{EF56423D-268C-8E42-A0DB-82431ED18055}" srcOrd="0" destOrd="0" presId="urn:microsoft.com/office/officeart/2005/8/layout/vList2"/>
    <dgm:cxn modelId="{D97D06A7-380C-E94E-B53A-4B7949863538}" type="presOf" srcId="{FA448803-4C3C-4624-90C7-2640CC218D07}" destId="{10A22FD1-B944-2E40-8E67-538513F6C174}" srcOrd="0" destOrd="0" presId="urn:microsoft.com/office/officeart/2005/8/layout/vList2"/>
    <dgm:cxn modelId="{C1E2C1CE-AABF-C248-8BAA-B4A0456CE58A}" type="presOf" srcId="{2414BED9-C2DE-4210-8C4F-5E85E1436BBB}" destId="{635B19F0-1D9F-E648-BB0C-AA113DE8B607}" srcOrd="0" destOrd="0" presId="urn:microsoft.com/office/officeart/2005/8/layout/vList2"/>
    <dgm:cxn modelId="{071694DA-AF7C-2F4D-A0D5-806552C9EF62}" type="presOf" srcId="{14A50211-8CC0-43CC-A7B6-168106CA0850}" destId="{CDB0FC8D-74EC-3F48-9E31-E668C940C5E8}" srcOrd="0" destOrd="0" presId="urn:microsoft.com/office/officeart/2005/8/layout/vList2"/>
    <dgm:cxn modelId="{C01B79DC-DCA4-4C2A-970A-043BBCD7AFF2}" srcId="{FA448803-4C3C-4624-90C7-2640CC218D07}" destId="{6DB31373-F8A9-49E8-A19C-44CC3E18AB0F}" srcOrd="4" destOrd="0" parTransId="{5A375ED2-5046-4B75-927F-958927F3E9EC}" sibTransId="{DF92201A-7C64-4979-8D75-5A7ECC2BAC16}"/>
    <dgm:cxn modelId="{1AFBC7E5-385C-CA4E-9401-E6133647E42C}" type="presOf" srcId="{6DB31373-F8A9-49E8-A19C-44CC3E18AB0F}" destId="{80618F78-31EB-8B45-977C-971D327818BF}" srcOrd="0" destOrd="0" presId="urn:microsoft.com/office/officeart/2005/8/layout/vList2"/>
    <dgm:cxn modelId="{5691C4ED-18DB-A84B-AF18-D464D1AF2874}" type="presOf" srcId="{35C24C9D-FFF6-4119-92D1-AA9465BD9313}" destId="{C0E3351C-F9FD-B04E-922C-66DC3A087DF2}" srcOrd="0" destOrd="0" presId="urn:microsoft.com/office/officeart/2005/8/layout/vList2"/>
    <dgm:cxn modelId="{8846D293-66A3-C24D-9CC7-3276FA028965}" type="presParOf" srcId="{10A22FD1-B944-2E40-8E67-538513F6C174}" destId="{635B19F0-1D9F-E648-BB0C-AA113DE8B607}" srcOrd="0" destOrd="0" presId="urn:microsoft.com/office/officeart/2005/8/layout/vList2"/>
    <dgm:cxn modelId="{88F1AA53-03FE-6941-9019-7B5E242DFFB9}" type="presParOf" srcId="{10A22FD1-B944-2E40-8E67-538513F6C174}" destId="{8C0DECE7-740F-3142-B10A-31AD20019FE9}" srcOrd="1" destOrd="0" presId="urn:microsoft.com/office/officeart/2005/8/layout/vList2"/>
    <dgm:cxn modelId="{268448A7-C10F-374E-AC15-1840A4A58F57}" type="presParOf" srcId="{10A22FD1-B944-2E40-8E67-538513F6C174}" destId="{C0E3351C-F9FD-B04E-922C-66DC3A087DF2}" srcOrd="2" destOrd="0" presId="urn:microsoft.com/office/officeart/2005/8/layout/vList2"/>
    <dgm:cxn modelId="{02A90B3C-D446-7046-895B-1F1256458EAE}" type="presParOf" srcId="{10A22FD1-B944-2E40-8E67-538513F6C174}" destId="{4F8317CB-C5A2-F244-85E6-43EB74718A21}" srcOrd="3" destOrd="0" presId="urn:microsoft.com/office/officeart/2005/8/layout/vList2"/>
    <dgm:cxn modelId="{CB119B48-FBD0-E04F-B381-142AF43F1201}" type="presParOf" srcId="{10A22FD1-B944-2E40-8E67-538513F6C174}" destId="{CDB0FC8D-74EC-3F48-9E31-E668C940C5E8}" srcOrd="4" destOrd="0" presId="urn:microsoft.com/office/officeart/2005/8/layout/vList2"/>
    <dgm:cxn modelId="{05AFFD95-44BB-B341-8081-0426D8627CB7}" type="presParOf" srcId="{10A22FD1-B944-2E40-8E67-538513F6C174}" destId="{A5AA38B7-A856-F441-BD4E-77D99D75413A}" srcOrd="5" destOrd="0" presId="urn:microsoft.com/office/officeart/2005/8/layout/vList2"/>
    <dgm:cxn modelId="{B6931E03-2063-784F-AC93-8E90013229C5}" type="presParOf" srcId="{10A22FD1-B944-2E40-8E67-538513F6C174}" destId="{FBEB2C13-87EE-F946-811E-302A3110AF20}" srcOrd="6" destOrd="0" presId="urn:microsoft.com/office/officeart/2005/8/layout/vList2"/>
    <dgm:cxn modelId="{067F1924-A52B-7C4E-8F8F-3EE79F6199F5}" type="presParOf" srcId="{10A22FD1-B944-2E40-8E67-538513F6C174}" destId="{63169907-9A1D-6948-A999-BAF4C209F051}" srcOrd="7" destOrd="0" presId="urn:microsoft.com/office/officeart/2005/8/layout/vList2"/>
    <dgm:cxn modelId="{0E1D266C-A8B8-EE41-AC80-5BF0A8D8A339}" type="presParOf" srcId="{10A22FD1-B944-2E40-8E67-538513F6C174}" destId="{80618F78-31EB-8B45-977C-971D327818BF}" srcOrd="8" destOrd="0" presId="urn:microsoft.com/office/officeart/2005/8/layout/vList2"/>
    <dgm:cxn modelId="{6ADEF9FA-1220-2146-A158-4D5BDE8896A4}" type="presParOf" srcId="{10A22FD1-B944-2E40-8E67-538513F6C174}" destId="{BF5EBFFD-53A3-A047-828E-9F529030DD88}" srcOrd="9" destOrd="0" presId="urn:microsoft.com/office/officeart/2005/8/layout/vList2"/>
    <dgm:cxn modelId="{5CF56A71-1E62-854F-95A0-9576AAB0ADFE}" type="presParOf" srcId="{10A22FD1-B944-2E40-8E67-538513F6C174}" destId="{EF56423D-268C-8E42-A0DB-82431ED18055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8DDE15AD-2FF4-4A40-8B02-FB9B8EE96B63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B275BDC7-E4F6-48E3-A816-B73DC2893954}">
      <dgm:prSet/>
      <dgm:spPr/>
      <dgm:t>
        <a:bodyPr/>
        <a:lstStyle/>
        <a:p>
          <a:r>
            <a:rPr lang="en-SG"/>
            <a:t># row wise sum up of dataframe using apply function in R</a:t>
          </a:r>
          <a:endParaRPr lang="en-US"/>
        </a:p>
      </dgm:t>
    </dgm:pt>
    <dgm:pt modelId="{78D8C030-BC40-433F-96B0-449B19FEFA17}" type="parTrans" cxnId="{F35934A7-4C4B-47D7-9DC9-9116A7EAB43A}">
      <dgm:prSet/>
      <dgm:spPr/>
      <dgm:t>
        <a:bodyPr/>
        <a:lstStyle/>
        <a:p>
          <a:endParaRPr lang="en-US"/>
        </a:p>
      </dgm:t>
    </dgm:pt>
    <dgm:pt modelId="{844599DC-D4BD-478C-9174-C1A88ED98526}" type="sibTrans" cxnId="{F35934A7-4C4B-47D7-9DC9-9116A7EAB43A}">
      <dgm:prSet/>
      <dgm:spPr/>
      <dgm:t>
        <a:bodyPr/>
        <a:lstStyle/>
        <a:p>
          <a:endParaRPr lang="en-US"/>
        </a:p>
      </dgm:t>
    </dgm:pt>
    <dgm:pt modelId="{0B6E30EE-ED6C-4F15-A519-7D277FFF6158}">
      <dgm:prSet/>
      <dgm:spPr/>
      <dgm:t>
        <a:bodyPr/>
        <a:lstStyle/>
        <a:p>
          <a:r>
            <a:rPr lang="en-SG"/>
            <a:t>apply(BMI_df,1,sum)</a:t>
          </a:r>
          <a:endParaRPr lang="en-US"/>
        </a:p>
      </dgm:t>
    </dgm:pt>
    <dgm:pt modelId="{BE34DEA9-0EE5-4C41-8F42-9E18D13AC7AF}" type="parTrans" cxnId="{1ACE53DF-F882-4B19-9969-2D92DE4BF1E8}">
      <dgm:prSet/>
      <dgm:spPr/>
      <dgm:t>
        <a:bodyPr/>
        <a:lstStyle/>
        <a:p>
          <a:endParaRPr lang="en-US"/>
        </a:p>
      </dgm:t>
    </dgm:pt>
    <dgm:pt modelId="{69237A5A-3ECF-4758-8379-DFD78EA1CDEB}" type="sibTrans" cxnId="{1ACE53DF-F882-4B19-9969-2D92DE4BF1E8}">
      <dgm:prSet/>
      <dgm:spPr/>
      <dgm:t>
        <a:bodyPr/>
        <a:lstStyle/>
        <a:p>
          <a:endParaRPr lang="en-US"/>
        </a:p>
      </dgm:t>
    </dgm:pt>
    <dgm:pt modelId="{FCD1B7CE-9C6A-4FAB-9FEF-9FCEFE4496E3}">
      <dgm:prSet/>
      <dgm:spPr/>
      <dgm:t>
        <a:bodyPr/>
        <a:lstStyle/>
        <a:p>
          <a:r>
            <a:rPr lang="en-SG" b="1"/>
            <a:t>299 272 290 244 247 298</a:t>
          </a:r>
          <a:endParaRPr lang="en-US"/>
        </a:p>
      </dgm:t>
    </dgm:pt>
    <dgm:pt modelId="{74007649-CF80-407E-B513-B8A8874506E1}" type="parTrans" cxnId="{6B88DE09-F63E-4DA6-A460-AEAE2B5DDF51}">
      <dgm:prSet/>
      <dgm:spPr/>
      <dgm:t>
        <a:bodyPr/>
        <a:lstStyle/>
        <a:p>
          <a:endParaRPr lang="en-US"/>
        </a:p>
      </dgm:t>
    </dgm:pt>
    <dgm:pt modelId="{37F07BE8-6B8B-464D-8FAA-B5473927302E}" type="sibTrans" cxnId="{6B88DE09-F63E-4DA6-A460-AEAE2B5DDF51}">
      <dgm:prSet/>
      <dgm:spPr/>
      <dgm:t>
        <a:bodyPr/>
        <a:lstStyle/>
        <a:p>
          <a:endParaRPr lang="en-US"/>
        </a:p>
      </dgm:t>
    </dgm:pt>
    <dgm:pt modelId="{44F8A7D9-7551-4B31-9B82-CC181719FDA9}" type="pres">
      <dgm:prSet presAssocID="{8DDE15AD-2FF4-4A40-8B02-FB9B8EE96B63}" presName="root" presStyleCnt="0">
        <dgm:presLayoutVars>
          <dgm:dir/>
          <dgm:resizeHandles val="exact"/>
        </dgm:presLayoutVars>
      </dgm:prSet>
      <dgm:spPr/>
    </dgm:pt>
    <dgm:pt modelId="{7CD582CA-4A07-48BE-9EA1-F2F4DA8D08B0}" type="pres">
      <dgm:prSet presAssocID="{B275BDC7-E4F6-48E3-A816-B73DC2893954}" presName="compNode" presStyleCnt="0"/>
      <dgm:spPr/>
    </dgm:pt>
    <dgm:pt modelId="{5069E02A-6A88-470E-9FD4-CCD0AD34B550}" type="pres">
      <dgm:prSet presAssocID="{B275BDC7-E4F6-48E3-A816-B73DC2893954}" presName="bgRect" presStyleLbl="bgShp" presStyleIdx="0" presStyleCnt="3"/>
      <dgm:spPr/>
    </dgm:pt>
    <dgm:pt modelId="{44ECB2C9-E572-43B3-AD20-C7285317903F}" type="pres">
      <dgm:prSet presAssocID="{B275BDC7-E4F6-48E3-A816-B73DC2893954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lculator"/>
        </a:ext>
      </dgm:extLst>
    </dgm:pt>
    <dgm:pt modelId="{68E0BEE3-947A-4152-B704-856E1458F7BB}" type="pres">
      <dgm:prSet presAssocID="{B275BDC7-E4F6-48E3-A816-B73DC2893954}" presName="spaceRect" presStyleCnt="0"/>
      <dgm:spPr/>
    </dgm:pt>
    <dgm:pt modelId="{795B409A-A90B-4ACE-8A71-01F79426E861}" type="pres">
      <dgm:prSet presAssocID="{B275BDC7-E4F6-48E3-A816-B73DC2893954}" presName="parTx" presStyleLbl="revTx" presStyleIdx="0" presStyleCnt="3">
        <dgm:presLayoutVars>
          <dgm:chMax val="0"/>
          <dgm:chPref val="0"/>
        </dgm:presLayoutVars>
      </dgm:prSet>
      <dgm:spPr/>
    </dgm:pt>
    <dgm:pt modelId="{836802CC-A24F-4F81-938D-B3BE8FDF61B1}" type="pres">
      <dgm:prSet presAssocID="{844599DC-D4BD-478C-9174-C1A88ED98526}" presName="sibTrans" presStyleCnt="0"/>
      <dgm:spPr/>
    </dgm:pt>
    <dgm:pt modelId="{C853A874-99EF-4ABF-AAFD-12B1E60D4991}" type="pres">
      <dgm:prSet presAssocID="{0B6E30EE-ED6C-4F15-A519-7D277FFF6158}" presName="compNode" presStyleCnt="0"/>
      <dgm:spPr/>
    </dgm:pt>
    <dgm:pt modelId="{7D5BEED7-3D87-414D-9560-570B4215D7D5}" type="pres">
      <dgm:prSet presAssocID="{0B6E30EE-ED6C-4F15-A519-7D277FFF6158}" presName="bgRect" presStyleLbl="bgShp" presStyleIdx="1" presStyleCnt="3"/>
      <dgm:spPr/>
    </dgm:pt>
    <dgm:pt modelId="{505F6748-9719-4C1C-9C9F-F4A8D2FE91D5}" type="pres">
      <dgm:prSet presAssocID="{0B6E30EE-ED6C-4F15-A519-7D277FFF6158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estions"/>
        </a:ext>
      </dgm:extLst>
    </dgm:pt>
    <dgm:pt modelId="{79A79F28-2A88-4FD6-8F45-492A4E560CD6}" type="pres">
      <dgm:prSet presAssocID="{0B6E30EE-ED6C-4F15-A519-7D277FFF6158}" presName="spaceRect" presStyleCnt="0"/>
      <dgm:spPr/>
    </dgm:pt>
    <dgm:pt modelId="{38B52A3A-2475-47D1-B770-B9356C02759D}" type="pres">
      <dgm:prSet presAssocID="{0B6E30EE-ED6C-4F15-A519-7D277FFF6158}" presName="parTx" presStyleLbl="revTx" presStyleIdx="1" presStyleCnt="3">
        <dgm:presLayoutVars>
          <dgm:chMax val="0"/>
          <dgm:chPref val="0"/>
        </dgm:presLayoutVars>
      </dgm:prSet>
      <dgm:spPr/>
    </dgm:pt>
    <dgm:pt modelId="{B109818B-6911-4D19-9D14-90F5FD54D34F}" type="pres">
      <dgm:prSet presAssocID="{69237A5A-3ECF-4758-8379-DFD78EA1CDEB}" presName="sibTrans" presStyleCnt="0"/>
      <dgm:spPr/>
    </dgm:pt>
    <dgm:pt modelId="{F74CDE2B-B9A7-4F28-BA83-2B7AA6A40472}" type="pres">
      <dgm:prSet presAssocID="{FCD1B7CE-9C6A-4FAB-9FEF-9FCEFE4496E3}" presName="compNode" presStyleCnt="0"/>
      <dgm:spPr/>
    </dgm:pt>
    <dgm:pt modelId="{C2139E3E-4816-40B6-BE63-DBE44938A632}" type="pres">
      <dgm:prSet presAssocID="{FCD1B7CE-9C6A-4FAB-9FEF-9FCEFE4496E3}" presName="bgRect" presStyleLbl="bgShp" presStyleIdx="2" presStyleCnt="3"/>
      <dgm:spPr/>
    </dgm:pt>
    <dgm:pt modelId="{F39DDE91-17E2-4B51-9332-81BA5FA17A64}" type="pres">
      <dgm:prSet presAssocID="{FCD1B7CE-9C6A-4FAB-9FEF-9FCEFE4496E3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lue"/>
        </a:ext>
      </dgm:extLst>
    </dgm:pt>
    <dgm:pt modelId="{606D9589-4C0E-4B32-9AF8-D6B746154E34}" type="pres">
      <dgm:prSet presAssocID="{FCD1B7CE-9C6A-4FAB-9FEF-9FCEFE4496E3}" presName="spaceRect" presStyleCnt="0"/>
      <dgm:spPr/>
    </dgm:pt>
    <dgm:pt modelId="{9907368B-604D-4B9B-8B6C-EF3B2D818EE1}" type="pres">
      <dgm:prSet presAssocID="{FCD1B7CE-9C6A-4FAB-9FEF-9FCEFE4496E3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6B88DE09-F63E-4DA6-A460-AEAE2B5DDF51}" srcId="{8DDE15AD-2FF4-4A40-8B02-FB9B8EE96B63}" destId="{FCD1B7CE-9C6A-4FAB-9FEF-9FCEFE4496E3}" srcOrd="2" destOrd="0" parTransId="{74007649-CF80-407E-B513-B8A8874506E1}" sibTransId="{37F07BE8-6B8B-464D-8FAA-B5473927302E}"/>
    <dgm:cxn modelId="{775DD00A-5743-40C0-8EF1-8358B3E4B14C}" type="presOf" srcId="{8DDE15AD-2FF4-4A40-8B02-FB9B8EE96B63}" destId="{44F8A7D9-7551-4B31-9B82-CC181719FDA9}" srcOrd="0" destOrd="0" presId="urn:microsoft.com/office/officeart/2018/2/layout/IconVerticalSolidList"/>
    <dgm:cxn modelId="{D8B49213-5B83-4769-97ED-82956F9A8FA5}" type="presOf" srcId="{0B6E30EE-ED6C-4F15-A519-7D277FFF6158}" destId="{38B52A3A-2475-47D1-B770-B9356C02759D}" srcOrd="0" destOrd="0" presId="urn:microsoft.com/office/officeart/2018/2/layout/IconVerticalSolidList"/>
    <dgm:cxn modelId="{F35934A7-4C4B-47D7-9DC9-9116A7EAB43A}" srcId="{8DDE15AD-2FF4-4A40-8B02-FB9B8EE96B63}" destId="{B275BDC7-E4F6-48E3-A816-B73DC2893954}" srcOrd="0" destOrd="0" parTransId="{78D8C030-BC40-433F-96B0-449B19FEFA17}" sibTransId="{844599DC-D4BD-478C-9174-C1A88ED98526}"/>
    <dgm:cxn modelId="{F808DDB6-E987-4FC3-B54A-3EBB57955480}" type="presOf" srcId="{FCD1B7CE-9C6A-4FAB-9FEF-9FCEFE4496E3}" destId="{9907368B-604D-4B9B-8B6C-EF3B2D818EE1}" srcOrd="0" destOrd="0" presId="urn:microsoft.com/office/officeart/2018/2/layout/IconVerticalSolidList"/>
    <dgm:cxn modelId="{1ACE53DF-F882-4B19-9969-2D92DE4BF1E8}" srcId="{8DDE15AD-2FF4-4A40-8B02-FB9B8EE96B63}" destId="{0B6E30EE-ED6C-4F15-A519-7D277FFF6158}" srcOrd="1" destOrd="0" parTransId="{BE34DEA9-0EE5-4C41-8F42-9E18D13AC7AF}" sibTransId="{69237A5A-3ECF-4758-8379-DFD78EA1CDEB}"/>
    <dgm:cxn modelId="{F09C5CE2-4E2F-44E6-94DC-74C50963A207}" type="presOf" srcId="{B275BDC7-E4F6-48E3-A816-B73DC2893954}" destId="{795B409A-A90B-4ACE-8A71-01F79426E861}" srcOrd="0" destOrd="0" presId="urn:microsoft.com/office/officeart/2018/2/layout/IconVerticalSolidList"/>
    <dgm:cxn modelId="{ED0B4FF7-A659-4D9F-923A-0973DDB9F718}" type="presParOf" srcId="{44F8A7D9-7551-4B31-9B82-CC181719FDA9}" destId="{7CD582CA-4A07-48BE-9EA1-F2F4DA8D08B0}" srcOrd="0" destOrd="0" presId="urn:microsoft.com/office/officeart/2018/2/layout/IconVerticalSolidList"/>
    <dgm:cxn modelId="{A8708FB5-0C25-4140-9581-8423E2FDD4D5}" type="presParOf" srcId="{7CD582CA-4A07-48BE-9EA1-F2F4DA8D08B0}" destId="{5069E02A-6A88-470E-9FD4-CCD0AD34B550}" srcOrd="0" destOrd="0" presId="urn:microsoft.com/office/officeart/2018/2/layout/IconVerticalSolidList"/>
    <dgm:cxn modelId="{2942AB6D-BDA0-4EFD-A6A4-79727DBD6AAA}" type="presParOf" srcId="{7CD582CA-4A07-48BE-9EA1-F2F4DA8D08B0}" destId="{44ECB2C9-E572-43B3-AD20-C7285317903F}" srcOrd="1" destOrd="0" presId="urn:microsoft.com/office/officeart/2018/2/layout/IconVerticalSolidList"/>
    <dgm:cxn modelId="{FD6C8F4F-489D-495E-A7BA-F412E9D1397E}" type="presParOf" srcId="{7CD582CA-4A07-48BE-9EA1-F2F4DA8D08B0}" destId="{68E0BEE3-947A-4152-B704-856E1458F7BB}" srcOrd="2" destOrd="0" presId="urn:microsoft.com/office/officeart/2018/2/layout/IconVerticalSolidList"/>
    <dgm:cxn modelId="{ED7659C2-B852-4E04-B5EF-45D692C77342}" type="presParOf" srcId="{7CD582CA-4A07-48BE-9EA1-F2F4DA8D08B0}" destId="{795B409A-A90B-4ACE-8A71-01F79426E861}" srcOrd="3" destOrd="0" presId="urn:microsoft.com/office/officeart/2018/2/layout/IconVerticalSolidList"/>
    <dgm:cxn modelId="{8EF362FA-6208-41CF-A3AD-D461DAA2DD01}" type="presParOf" srcId="{44F8A7D9-7551-4B31-9B82-CC181719FDA9}" destId="{836802CC-A24F-4F81-938D-B3BE8FDF61B1}" srcOrd="1" destOrd="0" presId="urn:microsoft.com/office/officeart/2018/2/layout/IconVerticalSolidList"/>
    <dgm:cxn modelId="{D378A79B-5620-4E09-9603-3B1AED550E71}" type="presParOf" srcId="{44F8A7D9-7551-4B31-9B82-CC181719FDA9}" destId="{C853A874-99EF-4ABF-AAFD-12B1E60D4991}" srcOrd="2" destOrd="0" presId="urn:microsoft.com/office/officeart/2018/2/layout/IconVerticalSolidList"/>
    <dgm:cxn modelId="{9691C8B6-2328-4525-A044-8909029ECF70}" type="presParOf" srcId="{C853A874-99EF-4ABF-AAFD-12B1E60D4991}" destId="{7D5BEED7-3D87-414D-9560-570B4215D7D5}" srcOrd="0" destOrd="0" presId="urn:microsoft.com/office/officeart/2018/2/layout/IconVerticalSolidList"/>
    <dgm:cxn modelId="{76E75112-2D97-4F9A-99AA-0D2CC574868D}" type="presParOf" srcId="{C853A874-99EF-4ABF-AAFD-12B1E60D4991}" destId="{505F6748-9719-4C1C-9C9F-F4A8D2FE91D5}" srcOrd="1" destOrd="0" presId="urn:microsoft.com/office/officeart/2018/2/layout/IconVerticalSolidList"/>
    <dgm:cxn modelId="{5E377943-D7E4-4F7A-92BD-35514D6EAD42}" type="presParOf" srcId="{C853A874-99EF-4ABF-AAFD-12B1E60D4991}" destId="{79A79F28-2A88-4FD6-8F45-492A4E560CD6}" srcOrd="2" destOrd="0" presId="urn:microsoft.com/office/officeart/2018/2/layout/IconVerticalSolidList"/>
    <dgm:cxn modelId="{C4625E71-EC29-4012-BE03-45C4197152EE}" type="presParOf" srcId="{C853A874-99EF-4ABF-AAFD-12B1E60D4991}" destId="{38B52A3A-2475-47D1-B770-B9356C02759D}" srcOrd="3" destOrd="0" presId="urn:microsoft.com/office/officeart/2018/2/layout/IconVerticalSolidList"/>
    <dgm:cxn modelId="{94F9094A-5270-4659-9B48-8AD1A1766679}" type="presParOf" srcId="{44F8A7D9-7551-4B31-9B82-CC181719FDA9}" destId="{B109818B-6911-4D19-9D14-90F5FD54D34F}" srcOrd="3" destOrd="0" presId="urn:microsoft.com/office/officeart/2018/2/layout/IconVerticalSolidList"/>
    <dgm:cxn modelId="{BFDC1BF4-C9E5-4178-A2D9-3462FF81C69B}" type="presParOf" srcId="{44F8A7D9-7551-4B31-9B82-CC181719FDA9}" destId="{F74CDE2B-B9A7-4F28-BA83-2B7AA6A40472}" srcOrd="4" destOrd="0" presId="urn:microsoft.com/office/officeart/2018/2/layout/IconVerticalSolidList"/>
    <dgm:cxn modelId="{6722C315-070B-4B29-ACC1-8EA28E7D0C7C}" type="presParOf" srcId="{F74CDE2B-B9A7-4F28-BA83-2B7AA6A40472}" destId="{C2139E3E-4816-40B6-BE63-DBE44938A632}" srcOrd="0" destOrd="0" presId="urn:microsoft.com/office/officeart/2018/2/layout/IconVerticalSolidList"/>
    <dgm:cxn modelId="{AF18D442-FC41-4A15-899F-80D18A3C50EB}" type="presParOf" srcId="{F74CDE2B-B9A7-4F28-BA83-2B7AA6A40472}" destId="{F39DDE91-17E2-4B51-9332-81BA5FA17A64}" srcOrd="1" destOrd="0" presId="urn:microsoft.com/office/officeart/2018/2/layout/IconVerticalSolidList"/>
    <dgm:cxn modelId="{0E2096E0-F755-417D-9EA6-4B74A1725FE7}" type="presParOf" srcId="{F74CDE2B-B9A7-4F28-BA83-2B7AA6A40472}" destId="{606D9589-4C0E-4B32-9AF8-D6B746154E34}" srcOrd="2" destOrd="0" presId="urn:microsoft.com/office/officeart/2018/2/layout/IconVerticalSolidList"/>
    <dgm:cxn modelId="{A029948F-445F-4621-A770-31204C43F7E6}" type="presParOf" srcId="{F74CDE2B-B9A7-4F28-BA83-2B7AA6A40472}" destId="{9907368B-604D-4B9B-8B6C-EF3B2D818EE1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53BC903D-C24F-432A-AF75-DEF7A646402D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74C6A148-0319-4F3B-BAD0-30FCB51F90A6}">
      <dgm:prSet/>
      <dgm:spPr/>
      <dgm:t>
        <a:bodyPr/>
        <a:lstStyle/>
        <a:p>
          <a:r>
            <a:rPr lang="en-SG"/>
            <a:t># column wise sum up of dataframe using apply function in R</a:t>
          </a:r>
          <a:endParaRPr lang="en-US"/>
        </a:p>
      </dgm:t>
    </dgm:pt>
    <dgm:pt modelId="{AF9044EB-0984-40C7-90FA-0C8AF9FC24F6}" type="parTrans" cxnId="{00B2A571-FEE6-4776-A86E-3AC55417481D}">
      <dgm:prSet/>
      <dgm:spPr/>
      <dgm:t>
        <a:bodyPr/>
        <a:lstStyle/>
        <a:p>
          <a:endParaRPr lang="en-US"/>
        </a:p>
      </dgm:t>
    </dgm:pt>
    <dgm:pt modelId="{53F26113-DCA4-48BC-BE33-DD9187D97127}" type="sibTrans" cxnId="{00B2A571-FEE6-4776-A86E-3AC55417481D}">
      <dgm:prSet/>
      <dgm:spPr/>
      <dgm:t>
        <a:bodyPr/>
        <a:lstStyle/>
        <a:p>
          <a:endParaRPr lang="en-US"/>
        </a:p>
      </dgm:t>
    </dgm:pt>
    <dgm:pt modelId="{9A30332E-3216-4BBC-BA50-C352A168A5C3}">
      <dgm:prSet/>
      <dgm:spPr/>
      <dgm:t>
        <a:bodyPr/>
        <a:lstStyle/>
        <a:p>
          <a:r>
            <a:rPr lang="en-SG"/>
            <a:t>apply(BMI_df,2,sum)</a:t>
          </a:r>
          <a:endParaRPr lang="en-US"/>
        </a:p>
      </dgm:t>
    </dgm:pt>
    <dgm:pt modelId="{97548E0D-5C34-4EB3-883E-60484DB38EDF}" type="parTrans" cxnId="{F04BA313-850B-476E-A944-30C0F1301BEF}">
      <dgm:prSet/>
      <dgm:spPr/>
      <dgm:t>
        <a:bodyPr/>
        <a:lstStyle/>
        <a:p>
          <a:endParaRPr lang="en-US"/>
        </a:p>
      </dgm:t>
    </dgm:pt>
    <dgm:pt modelId="{3B510EFB-C073-4174-BE99-F4C6F03FD1EE}" type="sibTrans" cxnId="{F04BA313-850B-476E-A944-30C0F1301BEF}">
      <dgm:prSet/>
      <dgm:spPr/>
      <dgm:t>
        <a:bodyPr/>
        <a:lstStyle/>
        <a:p>
          <a:endParaRPr lang="en-US"/>
        </a:p>
      </dgm:t>
    </dgm:pt>
    <dgm:pt modelId="{2470D9CE-0D7C-4E44-A035-7FE58441394A}">
      <dgm:prSet/>
      <dgm:spPr/>
      <dgm:t>
        <a:bodyPr/>
        <a:lstStyle/>
        <a:p>
          <a:r>
            <a:rPr lang="en-SG" b="1"/>
            <a:t>243    390   1017</a:t>
          </a:r>
          <a:endParaRPr lang="en-US"/>
        </a:p>
      </dgm:t>
    </dgm:pt>
    <dgm:pt modelId="{1D72908B-31C3-4650-9FBD-64DCD31C753D}" type="parTrans" cxnId="{5038BA66-BCEF-4625-926D-E6B6D0CF5713}">
      <dgm:prSet/>
      <dgm:spPr/>
      <dgm:t>
        <a:bodyPr/>
        <a:lstStyle/>
        <a:p>
          <a:endParaRPr lang="en-US"/>
        </a:p>
      </dgm:t>
    </dgm:pt>
    <dgm:pt modelId="{59133513-B919-4B60-A282-1F27C31ADBAD}" type="sibTrans" cxnId="{5038BA66-BCEF-4625-926D-E6B6D0CF5713}">
      <dgm:prSet/>
      <dgm:spPr/>
      <dgm:t>
        <a:bodyPr/>
        <a:lstStyle/>
        <a:p>
          <a:endParaRPr lang="en-US"/>
        </a:p>
      </dgm:t>
    </dgm:pt>
    <dgm:pt modelId="{3AB6A137-8611-48FD-AA19-6FA67839371C}" type="pres">
      <dgm:prSet presAssocID="{53BC903D-C24F-432A-AF75-DEF7A646402D}" presName="root" presStyleCnt="0">
        <dgm:presLayoutVars>
          <dgm:dir/>
          <dgm:resizeHandles val="exact"/>
        </dgm:presLayoutVars>
      </dgm:prSet>
      <dgm:spPr/>
    </dgm:pt>
    <dgm:pt modelId="{D13F757D-A58B-4618-B375-810DDD2C3FAB}" type="pres">
      <dgm:prSet presAssocID="{74C6A148-0319-4F3B-BAD0-30FCB51F90A6}" presName="compNode" presStyleCnt="0"/>
      <dgm:spPr/>
    </dgm:pt>
    <dgm:pt modelId="{F1DBEFE7-D855-4192-A2E9-7A70FA343194}" type="pres">
      <dgm:prSet presAssocID="{74C6A148-0319-4F3B-BAD0-30FCB51F90A6}" presName="bgRect" presStyleLbl="bgShp" presStyleIdx="0" presStyleCnt="3"/>
      <dgm:spPr/>
    </dgm:pt>
    <dgm:pt modelId="{25A0FA40-5C25-4A23-9C5D-6E249FCA6700}" type="pres">
      <dgm:prSet presAssocID="{74C6A148-0319-4F3B-BAD0-30FCB51F90A6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lculator"/>
        </a:ext>
      </dgm:extLst>
    </dgm:pt>
    <dgm:pt modelId="{0FE9F2CC-B9A9-4CCF-B2CF-EDF619428B0E}" type="pres">
      <dgm:prSet presAssocID="{74C6A148-0319-4F3B-BAD0-30FCB51F90A6}" presName="spaceRect" presStyleCnt="0"/>
      <dgm:spPr/>
    </dgm:pt>
    <dgm:pt modelId="{8293D7EC-923B-47DD-8A62-08FB2ED633F5}" type="pres">
      <dgm:prSet presAssocID="{74C6A148-0319-4F3B-BAD0-30FCB51F90A6}" presName="parTx" presStyleLbl="revTx" presStyleIdx="0" presStyleCnt="3">
        <dgm:presLayoutVars>
          <dgm:chMax val="0"/>
          <dgm:chPref val="0"/>
        </dgm:presLayoutVars>
      </dgm:prSet>
      <dgm:spPr/>
    </dgm:pt>
    <dgm:pt modelId="{83F658D1-C555-4969-A693-6F0D14E013BA}" type="pres">
      <dgm:prSet presAssocID="{53F26113-DCA4-48BC-BE33-DD9187D97127}" presName="sibTrans" presStyleCnt="0"/>
      <dgm:spPr/>
    </dgm:pt>
    <dgm:pt modelId="{801B9D11-8C15-41B5-8DA9-23BCD367F53A}" type="pres">
      <dgm:prSet presAssocID="{9A30332E-3216-4BBC-BA50-C352A168A5C3}" presName="compNode" presStyleCnt="0"/>
      <dgm:spPr/>
    </dgm:pt>
    <dgm:pt modelId="{6FA76072-B1A1-4B79-AA95-9181AC79816C}" type="pres">
      <dgm:prSet presAssocID="{9A30332E-3216-4BBC-BA50-C352A168A5C3}" presName="bgRect" presStyleLbl="bgShp" presStyleIdx="1" presStyleCnt="3"/>
      <dgm:spPr/>
    </dgm:pt>
    <dgm:pt modelId="{406DDBCB-2BA1-4AFF-9CCF-9247A809A237}" type="pres">
      <dgm:prSet presAssocID="{9A30332E-3216-4BBC-BA50-C352A168A5C3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estions"/>
        </a:ext>
      </dgm:extLst>
    </dgm:pt>
    <dgm:pt modelId="{51E27C33-685E-4548-B8AC-DD6D8334E53D}" type="pres">
      <dgm:prSet presAssocID="{9A30332E-3216-4BBC-BA50-C352A168A5C3}" presName="spaceRect" presStyleCnt="0"/>
      <dgm:spPr/>
    </dgm:pt>
    <dgm:pt modelId="{BFB3EC61-AE35-4BED-B4DE-4A85B617B96A}" type="pres">
      <dgm:prSet presAssocID="{9A30332E-3216-4BBC-BA50-C352A168A5C3}" presName="parTx" presStyleLbl="revTx" presStyleIdx="1" presStyleCnt="3">
        <dgm:presLayoutVars>
          <dgm:chMax val="0"/>
          <dgm:chPref val="0"/>
        </dgm:presLayoutVars>
      </dgm:prSet>
      <dgm:spPr/>
    </dgm:pt>
    <dgm:pt modelId="{02F4C749-C385-4ADD-BAAD-74B2481A982D}" type="pres">
      <dgm:prSet presAssocID="{3B510EFB-C073-4174-BE99-F4C6F03FD1EE}" presName="sibTrans" presStyleCnt="0"/>
      <dgm:spPr/>
    </dgm:pt>
    <dgm:pt modelId="{F869F3AF-325F-4F8C-A16D-11A6F86EAB45}" type="pres">
      <dgm:prSet presAssocID="{2470D9CE-0D7C-4E44-A035-7FE58441394A}" presName="compNode" presStyleCnt="0"/>
      <dgm:spPr/>
    </dgm:pt>
    <dgm:pt modelId="{9D08183B-90B2-4852-B775-EAA378AF95E6}" type="pres">
      <dgm:prSet presAssocID="{2470D9CE-0D7C-4E44-A035-7FE58441394A}" presName="bgRect" presStyleLbl="bgShp" presStyleIdx="2" presStyleCnt="3"/>
      <dgm:spPr/>
    </dgm:pt>
    <dgm:pt modelId="{3374D126-249F-4334-9325-45E6554BDF37}" type="pres">
      <dgm:prSet presAssocID="{2470D9CE-0D7C-4E44-A035-7FE58441394A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ose"/>
        </a:ext>
      </dgm:extLst>
    </dgm:pt>
    <dgm:pt modelId="{2BB72DB0-43E5-4757-9FE2-613EAA27ED25}" type="pres">
      <dgm:prSet presAssocID="{2470D9CE-0D7C-4E44-A035-7FE58441394A}" presName="spaceRect" presStyleCnt="0"/>
      <dgm:spPr/>
    </dgm:pt>
    <dgm:pt modelId="{949B398D-71F4-436A-A96F-C68B28AC3C2A}" type="pres">
      <dgm:prSet presAssocID="{2470D9CE-0D7C-4E44-A035-7FE58441394A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F04BA313-850B-476E-A944-30C0F1301BEF}" srcId="{53BC903D-C24F-432A-AF75-DEF7A646402D}" destId="{9A30332E-3216-4BBC-BA50-C352A168A5C3}" srcOrd="1" destOrd="0" parTransId="{97548E0D-5C34-4EB3-883E-60484DB38EDF}" sibTransId="{3B510EFB-C073-4174-BE99-F4C6F03FD1EE}"/>
    <dgm:cxn modelId="{DD46B62C-A20E-4A83-AA31-84E66789360A}" type="presOf" srcId="{2470D9CE-0D7C-4E44-A035-7FE58441394A}" destId="{949B398D-71F4-436A-A96F-C68B28AC3C2A}" srcOrd="0" destOrd="0" presId="urn:microsoft.com/office/officeart/2018/2/layout/IconVerticalSolidList"/>
    <dgm:cxn modelId="{1F272F33-808E-4426-AA82-0CFB6824CF87}" type="presOf" srcId="{53BC903D-C24F-432A-AF75-DEF7A646402D}" destId="{3AB6A137-8611-48FD-AA19-6FA67839371C}" srcOrd="0" destOrd="0" presId="urn:microsoft.com/office/officeart/2018/2/layout/IconVerticalSolidList"/>
    <dgm:cxn modelId="{DD73303D-5A0A-44C7-B6CA-CF83D0A24884}" type="presOf" srcId="{74C6A148-0319-4F3B-BAD0-30FCB51F90A6}" destId="{8293D7EC-923B-47DD-8A62-08FB2ED633F5}" srcOrd="0" destOrd="0" presId="urn:microsoft.com/office/officeart/2018/2/layout/IconVerticalSolidList"/>
    <dgm:cxn modelId="{5038BA66-BCEF-4625-926D-E6B6D0CF5713}" srcId="{53BC903D-C24F-432A-AF75-DEF7A646402D}" destId="{2470D9CE-0D7C-4E44-A035-7FE58441394A}" srcOrd="2" destOrd="0" parTransId="{1D72908B-31C3-4650-9FBD-64DCD31C753D}" sibTransId="{59133513-B919-4B60-A282-1F27C31ADBAD}"/>
    <dgm:cxn modelId="{00B2A571-FEE6-4776-A86E-3AC55417481D}" srcId="{53BC903D-C24F-432A-AF75-DEF7A646402D}" destId="{74C6A148-0319-4F3B-BAD0-30FCB51F90A6}" srcOrd="0" destOrd="0" parTransId="{AF9044EB-0984-40C7-90FA-0C8AF9FC24F6}" sibTransId="{53F26113-DCA4-48BC-BE33-DD9187D97127}"/>
    <dgm:cxn modelId="{EEC112FB-B8B0-4CDF-9A9F-89A4A1A9FCAF}" type="presOf" srcId="{9A30332E-3216-4BBC-BA50-C352A168A5C3}" destId="{BFB3EC61-AE35-4BED-B4DE-4A85B617B96A}" srcOrd="0" destOrd="0" presId="urn:microsoft.com/office/officeart/2018/2/layout/IconVerticalSolidList"/>
    <dgm:cxn modelId="{AD8E4794-0854-4719-A121-3F155945A1CE}" type="presParOf" srcId="{3AB6A137-8611-48FD-AA19-6FA67839371C}" destId="{D13F757D-A58B-4618-B375-810DDD2C3FAB}" srcOrd="0" destOrd="0" presId="urn:microsoft.com/office/officeart/2018/2/layout/IconVerticalSolidList"/>
    <dgm:cxn modelId="{3DB8E1EC-30BB-4B7E-92A5-A591658EBE01}" type="presParOf" srcId="{D13F757D-A58B-4618-B375-810DDD2C3FAB}" destId="{F1DBEFE7-D855-4192-A2E9-7A70FA343194}" srcOrd="0" destOrd="0" presId="urn:microsoft.com/office/officeart/2018/2/layout/IconVerticalSolidList"/>
    <dgm:cxn modelId="{089CA065-D1E0-4AE1-AF6C-EFADF79366B6}" type="presParOf" srcId="{D13F757D-A58B-4618-B375-810DDD2C3FAB}" destId="{25A0FA40-5C25-4A23-9C5D-6E249FCA6700}" srcOrd="1" destOrd="0" presId="urn:microsoft.com/office/officeart/2018/2/layout/IconVerticalSolidList"/>
    <dgm:cxn modelId="{F8365DDF-DB7A-4ABF-88E5-B7E6553C7625}" type="presParOf" srcId="{D13F757D-A58B-4618-B375-810DDD2C3FAB}" destId="{0FE9F2CC-B9A9-4CCF-B2CF-EDF619428B0E}" srcOrd="2" destOrd="0" presId="urn:microsoft.com/office/officeart/2018/2/layout/IconVerticalSolidList"/>
    <dgm:cxn modelId="{45D4353E-6F4C-4D84-8395-BB366395B083}" type="presParOf" srcId="{D13F757D-A58B-4618-B375-810DDD2C3FAB}" destId="{8293D7EC-923B-47DD-8A62-08FB2ED633F5}" srcOrd="3" destOrd="0" presId="urn:microsoft.com/office/officeart/2018/2/layout/IconVerticalSolidList"/>
    <dgm:cxn modelId="{DAC47332-9119-4486-81AA-52B163077C46}" type="presParOf" srcId="{3AB6A137-8611-48FD-AA19-6FA67839371C}" destId="{83F658D1-C555-4969-A693-6F0D14E013BA}" srcOrd="1" destOrd="0" presId="urn:microsoft.com/office/officeart/2018/2/layout/IconVerticalSolidList"/>
    <dgm:cxn modelId="{EC874035-9A71-40F1-9B98-BDDCE94C69D9}" type="presParOf" srcId="{3AB6A137-8611-48FD-AA19-6FA67839371C}" destId="{801B9D11-8C15-41B5-8DA9-23BCD367F53A}" srcOrd="2" destOrd="0" presId="urn:microsoft.com/office/officeart/2018/2/layout/IconVerticalSolidList"/>
    <dgm:cxn modelId="{213F51C4-D4B7-4267-85E4-88A1B4AE75AA}" type="presParOf" srcId="{801B9D11-8C15-41B5-8DA9-23BCD367F53A}" destId="{6FA76072-B1A1-4B79-AA95-9181AC79816C}" srcOrd="0" destOrd="0" presId="urn:microsoft.com/office/officeart/2018/2/layout/IconVerticalSolidList"/>
    <dgm:cxn modelId="{548D912D-827B-4EF9-8F78-617018C08D45}" type="presParOf" srcId="{801B9D11-8C15-41B5-8DA9-23BCD367F53A}" destId="{406DDBCB-2BA1-4AFF-9CCF-9247A809A237}" srcOrd="1" destOrd="0" presId="urn:microsoft.com/office/officeart/2018/2/layout/IconVerticalSolidList"/>
    <dgm:cxn modelId="{FDDF9250-D1F6-40A7-9E1F-BD95BF29BBF1}" type="presParOf" srcId="{801B9D11-8C15-41B5-8DA9-23BCD367F53A}" destId="{51E27C33-685E-4548-B8AC-DD6D8334E53D}" srcOrd="2" destOrd="0" presId="urn:microsoft.com/office/officeart/2018/2/layout/IconVerticalSolidList"/>
    <dgm:cxn modelId="{267F2C26-FB4D-4C53-A2EA-773BBA304140}" type="presParOf" srcId="{801B9D11-8C15-41B5-8DA9-23BCD367F53A}" destId="{BFB3EC61-AE35-4BED-B4DE-4A85B617B96A}" srcOrd="3" destOrd="0" presId="urn:microsoft.com/office/officeart/2018/2/layout/IconVerticalSolidList"/>
    <dgm:cxn modelId="{17A2796C-E989-411E-A530-A2569DA3BF0A}" type="presParOf" srcId="{3AB6A137-8611-48FD-AA19-6FA67839371C}" destId="{02F4C749-C385-4ADD-BAAD-74B2481A982D}" srcOrd="3" destOrd="0" presId="urn:microsoft.com/office/officeart/2018/2/layout/IconVerticalSolidList"/>
    <dgm:cxn modelId="{BE0578BC-D61D-43A7-B279-627087118050}" type="presParOf" srcId="{3AB6A137-8611-48FD-AA19-6FA67839371C}" destId="{F869F3AF-325F-4F8C-A16D-11A6F86EAB45}" srcOrd="4" destOrd="0" presId="urn:microsoft.com/office/officeart/2018/2/layout/IconVerticalSolidList"/>
    <dgm:cxn modelId="{BC980614-0B08-4F8B-8504-2F4B91F278B9}" type="presParOf" srcId="{F869F3AF-325F-4F8C-A16D-11A6F86EAB45}" destId="{9D08183B-90B2-4852-B775-EAA378AF95E6}" srcOrd="0" destOrd="0" presId="urn:microsoft.com/office/officeart/2018/2/layout/IconVerticalSolidList"/>
    <dgm:cxn modelId="{F4BA312B-4B24-43E9-8C94-7189A84A5C3F}" type="presParOf" srcId="{F869F3AF-325F-4F8C-A16D-11A6F86EAB45}" destId="{3374D126-249F-4334-9325-45E6554BDF37}" srcOrd="1" destOrd="0" presId="urn:microsoft.com/office/officeart/2018/2/layout/IconVerticalSolidList"/>
    <dgm:cxn modelId="{05F8277B-5825-49B7-A154-BED788111E2A}" type="presParOf" srcId="{F869F3AF-325F-4F8C-A16D-11A6F86EAB45}" destId="{2BB72DB0-43E5-4757-9FE2-613EAA27ED25}" srcOrd="2" destOrd="0" presId="urn:microsoft.com/office/officeart/2018/2/layout/IconVerticalSolidList"/>
    <dgm:cxn modelId="{3090BE9E-D46E-4B10-BB50-366375151BE0}" type="presParOf" srcId="{F869F3AF-325F-4F8C-A16D-11A6F86EAB45}" destId="{949B398D-71F4-436A-A96F-C68B28AC3C2A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6.xml><?xml version="1.0" encoding="utf-8"?>
<dgm:dataModel xmlns:dgm="http://schemas.openxmlformats.org/drawingml/2006/diagram" xmlns:a="http://schemas.openxmlformats.org/drawingml/2006/main">
  <dgm:ptLst>
    <dgm:pt modelId="{9E4998E2-3523-4219-AE5A-25DE86281A5C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CB8E8820-27BD-48AE-86EB-55D280ADF59E}">
      <dgm:prSet/>
      <dgm:spPr/>
      <dgm:t>
        <a:bodyPr/>
        <a:lstStyle/>
        <a:p>
          <a:pPr>
            <a:lnSpc>
              <a:spcPct val="100000"/>
            </a:lnSpc>
          </a:pPr>
          <a:r>
            <a:rPr lang="en-SG"/>
            <a:t># column wise mean of dataframe using apply function in R</a:t>
          </a:r>
          <a:endParaRPr lang="en-US"/>
        </a:p>
      </dgm:t>
    </dgm:pt>
    <dgm:pt modelId="{83E9744B-C4BE-4849-9426-AD4C586232B7}" type="parTrans" cxnId="{A8C27902-FAEF-422C-8215-F0AE83C37306}">
      <dgm:prSet/>
      <dgm:spPr/>
      <dgm:t>
        <a:bodyPr/>
        <a:lstStyle/>
        <a:p>
          <a:endParaRPr lang="en-US"/>
        </a:p>
      </dgm:t>
    </dgm:pt>
    <dgm:pt modelId="{0CDCDE1F-E570-4AB8-927F-078E498E294C}" type="sibTrans" cxnId="{A8C27902-FAEF-422C-8215-F0AE83C37306}">
      <dgm:prSet/>
      <dgm:spPr/>
      <dgm:t>
        <a:bodyPr/>
        <a:lstStyle/>
        <a:p>
          <a:endParaRPr lang="en-US"/>
        </a:p>
      </dgm:t>
    </dgm:pt>
    <dgm:pt modelId="{BCE81241-00A0-4F25-9F68-F7522C8119CF}">
      <dgm:prSet/>
      <dgm:spPr/>
      <dgm:t>
        <a:bodyPr/>
        <a:lstStyle/>
        <a:p>
          <a:pPr>
            <a:lnSpc>
              <a:spcPct val="100000"/>
            </a:lnSpc>
          </a:pPr>
          <a:r>
            <a:rPr lang="en-SG"/>
            <a:t>apply(BMI_df,2,mean)</a:t>
          </a:r>
          <a:endParaRPr lang="en-US"/>
        </a:p>
      </dgm:t>
    </dgm:pt>
    <dgm:pt modelId="{192EAD00-5A76-4375-872A-986244E76944}" type="parTrans" cxnId="{A4D33E52-5AAE-40B6-A01D-9E163A977377}">
      <dgm:prSet/>
      <dgm:spPr/>
      <dgm:t>
        <a:bodyPr/>
        <a:lstStyle/>
        <a:p>
          <a:endParaRPr lang="en-US"/>
        </a:p>
      </dgm:t>
    </dgm:pt>
    <dgm:pt modelId="{49B30826-33C8-413B-BBEC-A6CC440F51E7}" type="sibTrans" cxnId="{A4D33E52-5AAE-40B6-A01D-9E163A977377}">
      <dgm:prSet/>
      <dgm:spPr/>
      <dgm:t>
        <a:bodyPr/>
        <a:lstStyle/>
        <a:p>
          <a:endParaRPr lang="en-US"/>
        </a:p>
      </dgm:t>
    </dgm:pt>
    <dgm:pt modelId="{D632E0BB-D75D-450E-8D8D-A1E78D4D34EB}">
      <dgm:prSet/>
      <dgm:spPr/>
      <dgm:t>
        <a:bodyPr/>
        <a:lstStyle/>
        <a:p>
          <a:pPr>
            <a:lnSpc>
              <a:spcPct val="100000"/>
            </a:lnSpc>
          </a:pPr>
          <a:r>
            <a:rPr lang="en-SG" b="1"/>
            <a:t>40.5    65.0    169.5  </a:t>
          </a:r>
          <a:endParaRPr lang="en-US"/>
        </a:p>
      </dgm:t>
    </dgm:pt>
    <dgm:pt modelId="{A9CD1044-5F81-4700-A34A-D4D85A002333}" type="parTrans" cxnId="{9D91BB4F-9D72-4C42-A88A-8FEDB07AEBB0}">
      <dgm:prSet/>
      <dgm:spPr/>
      <dgm:t>
        <a:bodyPr/>
        <a:lstStyle/>
        <a:p>
          <a:endParaRPr lang="en-US"/>
        </a:p>
      </dgm:t>
    </dgm:pt>
    <dgm:pt modelId="{E281B245-4114-477C-91A9-DDA1EABCDFF1}" type="sibTrans" cxnId="{9D91BB4F-9D72-4C42-A88A-8FEDB07AEBB0}">
      <dgm:prSet/>
      <dgm:spPr/>
      <dgm:t>
        <a:bodyPr/>
        <a:lstStyle/>
        <a:p>
          <a:endParaRPr lang="en-US"/>
        </a:p>
      </dgm:t>
    </dgm:pt>
    <dgm:pt modelId="{1EA00657-B832-4D0C-B7BD-949BB15EF63B}" type="pres">
      <dgm:prSet presAssocID="{9E4998E2-3523-4219-AE5A-25DE86281A5C}" presName="root" presStyleCnt="0">
        <dgm:presLayoutVars>
          <dgm:dir/>
          <dgm:resizeHandles val="exact"/>
        </dgm:presLayoutVars>
      </dgm:prSet>
      <dgm:spPr/>
    </dgm:pt>
    <dgm:pt modelId="{1A8835C9-AC49-4D87-AF49-6810387AD39E}" type="pres">
      <dgm:prSet presAssocID="{CB8E8820-27BD-48AE-86EB-55D280ADF59E}" presName="compNode" presStyleCnt="0"/>
      <dgm:spPr/>
    </dgm:pt>
    <dgm:pt modelId="{EC9BB98C-04CE-47FD-A55F-322E6FD43E31}" type="pres">
      <dgm:prSet presAssocID="{CB8E8820-27BD-48AE-86EB-55D280ADF59E}" presName="bgRect" presStyleLbl="bgShp" presStyleIdx="0" presStyleCnt="3"/>
      <dgm:spPr/>
    </dgm:pt>
    <dgm:pt modelId="{7D999E6D-3C4D-4401-A64D-D9B50E04AED8}" type="pres">
      <dgm:prSet presAssocID="{CB8E8820-27BD-48AE-86EB-55D280ADF59E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C4945ADB-CBAE-4452-A8FF-D2F3C2BF0B30}" type="pres">
      <dgm:prSet presAssocID="{CB8E8820-27BD-48AE-86EB-55D280ADF59E}" presName="spaceRect" presStyleCnt="0"/>
      <dgm:spPr/>
    </dgm:pt>
    <dgm:pt modelId="{7DB6755D-BDC4-436B-BBF3-CE26D83E85CA}" type="pres">
      <dgm:prSet presAssocID="{CB8E8820-27BD-48AE-86EB-55D280ADF59E}" presName="parTx" presStyleLbl="revTx" presStyleIdx="0" presStyleCnt="3">
        <dgm:presLayoutVars>
          <dgm:chMax val="0"/>
          <dgm:chPref val="0"/>
        </dgm:presLayoutVars>
      </dgm:prSet>
      <dgm:spPr/>
    </dgm:pt>
    <dgm:pt modelId="{1E1E4A05-B337-4132-97A6-3C65C032A795}" type="pres">
      <dgm:prSet presAssocID="{0CDCDE1F-E570-4AB8-927F-078E498E294C}" presName="sibTrans" presStyleCnt="0"/>
      <dgm:spPr/>
    </dgm:pt>
    <dgm:pt modelId="{87FB7062-0054-41C4-BFC5-58A39B7EE555}" type="pres">
      <dgm:prSet presAssocID="{BCE81241-00A0-4F25-9F68-F7522C8119CF}" presName="compNode" presStyleCnt="0"/>
      <dgm:spPr/>
    </dgm:pt>
    <dgm:pt modelId="{6E43C507-B39C-4AFB-96E7-C16C5A38ACD2}" type="pres">
      <dgm:prSet presAssocID="{BCE81241-00A0-4F25-9F68-F7522C8119CF}" presName="bgRect" presStyleLbl="bgShp" presStyleIdx="1" presStyleCnt="3"/>
      <dgm:spPr/>
    </dgm:pt>
    <dgm:pt modelId="{E8D57641-DE06-4017-97A8-04C0815C8ED9}" type="pres">
      <dgm:prSet presAssocID="{BCE81241-00A0-4F25-9F68-F7522C8119CF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estions"/>
        </a:ext>
      </dgm:extLst>
    </dgm:pt>
    <dgm:pt modelId="{A31C9BD0-3296-48AC-834B-6DA4CDF94B2B}" type="pres">
      <dgm:prSet presAssocID="{BCE81241-00A0-4F25-9F68-F7522C8119CF}" presName="spaceRect" presStyleCnt="0"/>
      <dgm:spPr/>
    </dgm:pt>
    <dgm:pt modelId="{85718D37-7B00-4EE5-920B-495FF3FDA3D0}" type="pres">
      <dgm:prSet presAssocID="{BCE81241-00A0-4F25-9F68-F7522C8119CF}" presName="parTx" presStyleLbl="revTx" presStyleIdx="1" presStyleCnt="3">
        <dgm:presLayoutVars>
          <dgm:chMax val="0"/>
          <dgm:chPref val="0"/>
        </dgm:presLayoutVars>
      </dgm:prSet>
      <dgm:spPr/>
    </dgm:pt>
    <dgm:pt modelId="{A4210B62-3380-450C-805C-EA786973D2B9}" type="pres">
      <dgm:prSet presAssocID="{49B30826-33C8-413B-BBEC-A6CC440F51E7}" presName="sibTrans" presStyleCnt="0"/>
      <dgm:spPr/>
    </dgm:pt>
    <dgm:pt modelId="{A9516C9F-52E3-4E51-969C-219CB6CC753F}" type="pres">
      <dgm:prSet presAssocID="{D632E0BB-D75D-450E-8D8D-A1E78D4D34EB}" presName="compNode" presStyleCnt="0"/>
      <dgm:spPr/>
    </dgm:pt>
    <dgm:pt modelId="{40BBE94E-3456-439E-923C-89BCC7E69222}" type="pres">
      <dgm:prSet presAssocID="{D632E0BB-D75D-450E-8D8D-A1E78D4D34EB}" presName="bgRect" presStyleLbl="bgShp" presStyleIdx="2" presStyleCnt="3"/>
      <dgm:spPr/>
    </dgm:pt>
    <dgm:pt modelId="{F4B788C4-1BBE-4626-B634-E5F34638B468}" type="pres">
      <dgm:prSet presAssocID="{D632E0BB-D75D-450E-8D8D-A1E78D4D34EB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lue"/>
        </a:ext>
      </dgm:extLst>
    </dgm:pt>
    <dgm:pt modelId="{760D5F6D-27EF-4EC4-B9BF-741B2F9428C8}" type="pres">
      <dgm:prSet presAssocID="{D632E0BB-D75D-450E-8D8D-A1E78D4D34EB}" presName="spaceRect" presStyleCnt="0"/>
      <dgm:spPr/>
    </dgm:pt>
    <dgm:pt modelId="{5A4363A6-3CE2-4FCD-9EC2-3239B64ECBA6}" type="pres">
      <dgm:prSet presAssocID="{D632E0BB-D75D-450E-8D8D-A1E78D4D34EB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A8C27902-FAEF-422C-8215-F0AE83C37306}" srcId="{9E4998E2-3523-4219-AE5A-25DE86281A5C}" destId="{CB8E8820-27BD-48AE-86EB-55D280ADF59E}" srcOrd="0" destOrd="0" parTransId="{83E9744B-C4BE-4849-9426-AD4C586232B7}" sibTransId="{0CDCDE1F-E570-4AB8-927F-078E498E294C}"/>
    <dgm:cxn modelId="{0FFDEA12-EFFC-AA41-81DD-3487857303F1}" type="presOf" srcId="{9E4998E2-3523-4219-AE5A-25DE86281A5C}" destId="{1EA00657-B832-4D0C-B7BD-949BB15EF63B}" srcOrd="0" destOrd="0" presId="urn:microsoft.com/office/officeart/2018/2/layout/IconVerticalSolidList"/>
    <dgm:cxn modelId="{9D91BB4F-9D72-4C42-A88A-8FEDB07AEBB0}" srcId="{9E4998E2-3523-4219-AE5A-25DE86281A5C}" destId="{D632E0BB-D75D-450E-8D8D-A1E78D4D34EB}" srcOrd="2" destOrd="0" parTransId="{A9CD1044-5F81-4700-A34A-D4D85A002333}" sibTransId="{E281B245-4114-477C-91A9-DDA1EABCDFF1}"/>
    <dgm:cxn modelId="{A4D33E52-5AAE-40B6-A01D-9E163A977377}" srcId="{9E4998E2-3523-4219-AE5A-25DE86281A5C}" destId="{BCE81241-00A0-4F25-9F68-F7522C8119CF}" srcOrd="1" destOrd="0" parTransId="{192EAD00-5A76-4375-872A-986244E76944}" sibTransId="{49B30826-33C8-413B-BBEC-A6CC440F51E7}"/>
    <dgm:cxn modelId="{B0AD0D98-5DB3-5043-A7C9-F6CB0FA08CDD}" type="presOf" srcId="{CB8E8820-27BD-48AE-86EB-55D280ADF59E}" destId="{7DB6755D-BDC4-436B-BBF3-CE26D83E85CA}" srcOrd="0" destOrd="0" presId="urn:microsoft.com/office/officeart/2018/2/layout/IconVerticalSolidList"/>
    <dgm:cxn modelId="{6D1B90C5-583A-3B48-AB27-0D5A76001B73}" type="presOf" srcId="{BCE81241-00A0-4F25-9F68-F7522C8119CF}" destId="{85718D37-7B00-4EE5-920B-495FF3FDA3D0}" srcOrd="0" destOrd="0" presId="urn:microsoft.com/office/officeart/2018/2/layout/IconVerticalSolidList"/>
    <dgm:cxn modelId="{3BA994D5-9B14-B247-9F2D-96D2D3EA0001}" type="presOf" srcId="{D632E0BB-D75D-450E-8D8D-A1E78D4D34EB}" destId="{5A4363A6-3CE2-4FCD-9EC2-3239B64ECBA6}" srcOrd="0" destOrd="0" presId="urn:microsoft.com/office/officeart/2018/2/layout/IconVerticalSolidList"/>
    <dgm:cxn modelId="{4C32A140-8133-9842-A5A6-A102690630D6}" type="presParOf" srcId="{1EA00657-B832-4D0C-B7BD-949BB15EF63B}" destId="{1A8835C9-AC49-4D87-AF49-6810387AD39E}" srcOrd="0" destOrd="0" presId="urn:microsoft.com/office/officeart/2018/2/layout/IconVerticalSolidList"/>
    <dgm:cxn modelId="{2C2625D4-AB91-AA4B-BEEB-67E6F6669D96}" type="presParOf" srcId="{1A8835C9-AC49-4D87-AF49-6810387AD39E}" destId="{EC9BB98C-04CE-47FD-A55F-322E6FD43E31}" srcOrd="0" destOrd="0" presId="urn:microsoft.com/office/officeart/2018/2/layout/IconVerticalSolidList"/>
    <dgm:cxn modelId="{46ACBAB0-0FAE-2C4D-880E-8EEB7FD00C4F}" type="presParOf" srcId="{1A8835C9-AC49-4D87-AF49-6810387AD39E}" destId="{7D999E6D-3C4D-4401-A64D-D9B50E04AED8}" srcOrd="1" destOrd="0" presId="urn:microsoft.com/office/officeart/2018/2/layout/IconVerticalSolidList"/>
    <dgm:cxn modelId="{D7F0D53E-3D42-E84A-AF4B-DBB43C62AF3D}" type="presParOf" srcId="{1A8835C9-AC49-4D87-AF49-6810387AD39E}" destId="{C4945ADB-CBAE-4452-A8FF-D2F3C2BF0B30}" srcOrd="2" destOrd="0" presId="urn:microsoft.com/office/officeart/2018/2/layout/IconVerticalSolidList"/>
    <dgm:cxn modelId="{C74F0B7D-6491-8B46-A4F2-93C8FF18447E}" type="presParOf" srcId="{1A8835C9-AC49-4D87-AF49-6810387AD39E}" destId="{7DB6755D-BDC4-436B-BBF3-CE26D83E85CA}" srcOrd="3" destOrd="0" presId="urn:microsoft.com/office/officeart/2018/2/layout/IconVerticalSolidList"/>
    <dgm:cxn modelId="{E7C908C0-2CC7-DE4E-A869-93F5638799B4}" type="presParOf" srcId="{1EA00657-B832-4D0C-B7BD-949BB15EF63B}" destId="{1E1E4A05-B337-4132-97A6-3C65C032A795}" srcOrd="1" destOrd="0" presId="urn:microsoft.com/office/officeart/2018/2/layout/IconVerticalSolidList"/>
    <dgm:cxn modelId="{19133280-1D12-EA41-A7E4-B573BBD95E49}" type="presParOf" srcId="{1EA00657-B832-4D0C-B7BD-949BB15EF63B}" destId="{87FB7062-0054-41C4-BFC5-58A39B7EE555}" srcOrd="2" destOrd="0" presId="urn:microsoft.com/office/officeart/2018/2/layout/IconVerticalSolidList"/>
    <dgm:cxn modelId="{E0FEFCB8-72CF-A648-A58F-181E44B816A6}" type="presParOf" srcId="{87FB7062-0054-41C4-BFC5-58A39B7EE555}" destId="{6E43C507-B39C-4AFB-96E7-C16C5A38ACD2}" srcOrd="0" destOrd="0" presId="urn:microsoft.com/office/officeart/2018/2/layout/IconVerticalSolidList"/>
    <dgm:cxn modelId="{0B6BB56C-159A-AB49-85C0-B3746F3ADD18}" type="presParOf" srcId="{87FB7062-0054-41C4-BFC5-58A39B7EE555}" destId="{E8D57641-DE06-4017-97A8-04C0815C8ED9}" srcOrd="1" destOrd="0" presId="urn:microsoft.com/office/officeart/2018/2/layout/IconVerticalSolidList"/>
    <dgm:cxn modelId="{D16DA032-856E-8E40-AEAE-60726B0B28E2}" type="presParOf" srcId="{87FB7062-0054-41C4-BFC5-58A39B7EE555}" destId="{A31C9BD0-3296-48AC-834B-6DA4CDF94B2B}" srcOrd="2" destOrd="0" presId="urn:microsoft.com/office/officeart/2018/2/layout/IconVerticalSolidList"/>
    <dgm:cxn modelId="{EFE4190D-3B98-D849-B703-0DEB54BE12D1}" type="presParOf" srcId="{87FB7062-0054-41C4-BFC5-58A39B7EE555}" destId="{85718D37-7B00-4EE5-920B-495FF3FDA3D0}" srcOrd="3" destOrd="0" presId="urn:microsoft.com/office/officeart/2018/2/layout/IconVerticalSolidList"/>
    <dgm:cxn modelId="{96A6AFD6-EFDE-2640-896C-D62CB794EA25}" type="presParOf" srcId="{1EA00657-B832-4D0C-B7BD-949BB15EF63B}" destId="{A4210B62-3380-450C-805C-EA786973D2B9}" srcOrd="3" destOrd="0" presId="urn:microsoft.com/office/officeart/2018/2/layout/IconVerticalSolidList"/>
    <dgm:cxn modelId="{54EC586E-AB14-424C-97CF-73BD551ACEE0}" type="presParOf" srcId="{1EA00657-B832-4D0C-B7BD-949BB15EF63B}" destId="{A9516C9F-52E3-4E51-969C-219CB6CC753F}" srcOrd="4" destOrd="0" presId="urn:microsoft.com/office/officeart/2018/2/layout/IconVerticalSolidList"/>
    <dgm:cxn modelId="{136F15BF-CEF8-ED47-BB3F-DF51B0EEFE6F}" type="presParOf" srcId="{A9516C9F-52E3-4E51-969C-219CB6CC753F}" destId="{40BBE94E-3456-439E-923C-89BCC7E69222}" srcOrd="0" destOrd="0" presId="urn:microsoft.com/office/officeart/2018/2/layout/IconVerticalSolidList"/>
    <dgm:cxn modelId="{4F03E44F-EE34-EB47-8A76-114D7CB40A70}" type="presParOf" srcId="{A9516C9F-52E3-4E51-969C-219CB6CC753F}" destId="{F4B788C4-1BBE-4626-B634-E5F34638B468}" srcOrd="1" destOrd="0" presId="urn:microsoft.com/office/officeart/2018/2/layout/IconVerticalSolidList"/>
    <dgm:cxn modelId="{7380EF81-64E0-7046-9EBD-1ACFC967E236}" type="presParOf" srcId="{A9516C9F-52E3-4E51-969C-219CB6CC753F}" destId="{760D5F6D-27EF-4EC4-B9BF-741B2F9428C8}" srcOrd="2" destOrd="0" presId="urn:microsoft.com/office/officeart/2018/2/layout/IconVerticalSolidList"/>
    <dgm:cxn modelId="{32E946D7-AAC7-5044-A593-D780BDDA8AAA}" type="presParOf" srcId="{A9516C9F-52E3-4E51-969C-219CB6CC753F}" destId="{5A4363A6-3CE2-4FCD-9EC2-3239B64ECBA6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45F8434-BBA1-4DB9-BA49-0D8E98A7A133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DFD10A96-DE76-4926-A60D-E9258E8978DC}">
      <dgm:prSet/>
      <dgm:spPr/>
      <dgm:t>
        <a:bodyPr/>
        <a:lstStyle/>
        <a:p>
          <a:r>
            <a:rPr lang="en-US"/>
            <a:t>x &lt;- 1234.11</a:t>
          </a:r>
        </a:p>
      </dgm:t>
    </dgm:pt>
    <dgm:pt modelId="{D0304440-C7C2-4D68-9CF3-5E57133A27C3}" type="parTrans" cxnId="{3E862BFC-A6F6-45EF-974A-9DE23016BAC9}">
      <dgm:prSet/>
      <dgm:spPr/>
      <dgm:t>
        <a:bodyPr/>
        <a:lstStyle/>
        <a:p>
          <a:endParaRPr lang="en-US"/>
        </a:p>
      </dgm:t>
    </dgm:pt>
    <dgm:pt modelId="{12C1AC58-B451-4DBB-AF28-41B7EEED9A55}" type="sibTrans" cxnId="{3E862BFC-A6F6-45EF-974A-9DE23016BAC9}">
      <dgm:prSet/>
      <dgm:spPr/>
      <dgm:t>
        <a:bodyPr/>
        <a:lstStyle/>
        <a:p>
          <a:endParaRPr lang="en-US"/>
        </a:p>
      </dgm:t>
    </dgm:pt>
    <dgm:pt modelId="{8C32CDA0-A6EF-4FFE-9F1B-7C859FA3AFC3}">
      <dgm:prSet/>
      <dgm:spPr/>
      <dgm:t>
        <a:bodyPr/>
        <a:lstStyle/>
        <a:p>
          <a:r>
            <a:rPr lang="en-US"/>
            <a:t>class(x)</a:t>
          </a:r>
        </a:p>
      </dgm:t>
    </dgm:pt>
    <dgm:pt modelId="{9B76469E-D6C2-4F9D-8708-3F7457E9BF7D}" type="parTrans" cxnId="{0D091151-8399-4A91-B7B8-C5BBD116C6D1}">
      <dgm:prSet/>
      <dgm:spPr/>
      <dgm:t>
        <a:bodyPr/>
        <a:lstStyle/>
        <a:p>
          <a:endParaRPr lang="en-US"/>
        </a:p>
      </dgm:t>
    </dgm:pt>
    <dgm:pt modelId="{29DF559E-BCB9-4A49-A580-58F6179DD6CF}" type="sibTrans" cxnId="{0D091151-8399-4A91-B7B8-C5BBD116C6D1}">
      <dgm:prSet/>
      <dgm:spPr/>
      <dgm:t>
        <a:bodyPr/>
        <a:lstStyle/>
        <a:p>
          <a:endParaRPr lang="en-US"/>
        </a:p>
      </dgm:t>
    </dgm:pt>
    <dgm:pt modelId="{CE2F33EC-AA04-4BAA-8E20-979FD7A5B751}">
      <dgm:prSet/>
      <dgm:spPr/>
      <dgm:t>
        <a:bodyPr/>
        <a:lstStyle/>
        <a:p>
          <a:r>
            <a:rPr lang="en-US"/>
            <a:t>y &lt;- 1234</a:t>
          </a:r>
        </a:p>
      </dgm:t>
    </dgm:pt>
    <dgm:pt modelId="{1DCB7661-B2EC-4DEC-8BB2-25D127232505}" type="parTrans" cxnId="{F07BF711-079A-4A98-9E24-81E45E8D1CFF}">
      <dgm:prSet/>
      <dgm:spPr/>
      <dgm:t>
        <a:bodyPr/>
        <a:lstStyle/>
        <a:p>
          <a:endParaRPr lang="en-US"/>
        </a:p>
      </dgm:t>
    </dgm:pt>
    <dgm:pt modelId="{0CDDB7B9-4D10-4308-86A3-5DA9B27821E0}" type="sibTrans" cxnId="{F07BF711-079A-4A98-9E24-81E45E8D1CFF}">
      <dgm:prSet/>
      <dgm:spPr/>
      <dgm:t>
        <a:bodyPr/>
        <a:lstStyle/>
        <a:p>
          <a:endParaRPr lang="en-US"/>
        </a:p>
      </dgm:t>
    </dgm:pt>
    <dgm:pt modelId="{F24070F3-1D08-443F-9E4B-0A9644A6CCA9}">
      <dgm:prSet/>
      <dgm:spPr/>
      <dgm:t>
        <a:bodyPr/>
        <a:lstStyle/>
        <a:p>
          <a:r>
            <a:rPr lang="en-US"/>
            <a:t>class(y)</a:t>
          </a:r>
        </a:p>
      </dgm:t>
    </dgm:pt>
    <dgm:pt modelId="{351BB3AE-FF1E-4523-A281-C851EEBAE67E}" type="parTrans" cxnId="{284E0FD2-BB26-41D9-8FC2-23598934D129}">
      <dgm:prSet/>
      <dgm:spPr/>
      <dgm:t>
        <a:bodyPr/>
        <a:lstStyle/>
        <a:p>
          <a:endParaRPr lang="en-US"/>
        </a:p>
      </dgm:t>
    </dgm:pt>
    <dgm:pt modelId="{40DC7508-D27A-4189-B96D-F95189D1F642}" type="sibTrans" cxnId="{284E0FD2-BB26-41D9-8FC2-23598934D129}">
      <dgm:prSet/>
      <dgm:spPr/>
      <dgm:t>
        <a:bodyPr/>
        <a:lstStyle/>
        <a:p>
          <a:endParaRPr lang="en-US"/>
        </a:p>
      </dgm:t>
    </dgm:pt>
    <dgm:pt modelId="{A0D0CCAF-8108-4461-93A4-FE367F991C0A}" type="pres">
      <dgm:prSet presAssocID="{F45F8434-BBA1-4DB9-BA49-0D8E98A7A133}" presName="root" presStyleCnt="0">
        <dgm:presLayoutVars>
          <dgm:dir/>
          <dgm:resizeHandles val="exact"/>
        </dgm:presLayoutVars>
      </dgm:prSet>
      <dgm:spPr/>
    </dgm:pt>
    <dgm:pt modelId="{3E0E617A-39EF-4BA6-BACE-B53851DAC295}" type="pres">
      <dgm:prSet presAssocID="{DFD10A96-DE76-4926-A60D-E9258E8978DC}" presName="compNode" presStyleCnt="0"/>
      <dgm:spPr/>
    </dgm:pt>
    <dgm:pt modelId="{F24A29C0-7B56-4078-A394-449E9A5DDDE1}" type="pres">
      <dgm:prSet presAssocID="{DFD10A96-DE76-4926-A60D-E9258E8978DC}" presName="bgRect" presStyleLbl="bgShp" presStyleIdx="0" presStyleCnt="4"/>
      <dgm:spPr/>
    </dgm:pt>
    <dgm:pt modelId="{EB22AE20-9671-4D79-A2EE-862AA89F1DD8}" type="pres">
      <dgm:prSet presAssocID="{DFD10A96-DE76-4926-A60D-E9258E8978DC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witch"/>
        </a:ext>
      </dgm:extLst>
    </dgm:pt>
    <dgm:pt modelId="{B9A340E2-793B-445F-AC5C-C105865173FD}" type="pres">
      <dgm:prSet presAssocID="{DFD10A96-DE76-4926-A60D-E9258E8978DC}" presName="spaceRect" presStyleCnt="0"/>
      <dgm:spPr/>
    </dgm:pt>
    <dgm:pt modelId="{6008F7E7-51A2-4347-B508-CBDEA5CC86C2}" type="pres">
      <dgm:prSet presAssocID="{DFD10A96-DE76-4926-A60D-E9258E8978DC}" presName="parTx" presStyleLbl="revTx" presStyleIdx="0" presStyleCnt="4">
        <dgm:presLayoutVars>
          <dgm:chMax val="0"/>
          <dgm:chPref val="0"/>
        </dgm:presLayoutVars>
      </dgm:prSet>
      <dgm:spPr/>
    </dgm:pt>
    <dgm:pt modelId="{EC900E1B-0A43-4535-B38A-D77E81ADEE0C}" type="pres">
      <dgm:prSet presAssocID="{12C1AC58-B451-4DBB-AF28-41B7EEED9A55}" presName="sibTrans" presStyleCnt="0"/>
      <dgm:spPr/>
    </dgm:pt>
    <dgm:pt modelId="{7F642A78-50B3-45BE-8C4D-56A4223C7763}" type="pres">
      <dgm:prSet presAssocID="{8C32CDA0-A6EF-4FFE-9F1B-7C859FA3AFC3}" presName="compNode" presStyleCnt="0"/>
      <dgm:spPr/>
    </dgm:pt>
    <dgm:pt modelId="{A2C05F9C-BB0D-4CFC-8887-46615081040C}" type="pres">
      <dgm:prSet presAssocID="{8C32CDA0-A6EF-4FFE-9F1B-7C859FA3AFC3}" presName="bgRect" presStyleLbl="bgShp" presStyleIdx="1" presStyleCnt="4"/>
      <dgm:spPr/>
    </dgm:pt>
    <dgm:pt modelId="{144A37EF-6B11-47A8-8DBE-5F62A04C0B76}" type="pres">
      <dgm:prSet presAssocID="{8C32CDA0-A6EF-4FFE-9F1B-7C859FA3AFC3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ctionaryRemove"/>
        </a:ext>
      </dgm:extLst>
    </dgm:pt>
    <dgm:pt modelId="{308C65FF-E675-4390-B404-D5105752398C}" type="pres">
      <dgm:prSet presAssocID="{8C32CDA0-A6EF-4FFE-9F1B-7C859FA3AFC3}" presName="spaceRect" presStyleCnt="0"/>
      <dgm:spPr/>
    </dgm:pt>
    <dgm:pt modelId="{F75B861A-813E-4E36-8E62-80EFAE6344D1}" type="pres">
      <dgm:prSet presAssocID="{8C32CDA0-A6EF-4FFE-9F1B-7C859FA3AFC3}" presName="parTx" presStyleLbl="revTx" presStyleIdx="1" presStyleCnt="4">
        <dgm:presLayoutVars>
          <dgm:chMax val="0"/>
          <dgm:chPref val="0"/>
        </dgm:presLayoutVars>
      </dgm:prSet>
      <dgm:spPr/>
    </dgm:pt>
    <dgm:pt modelId="{367A7EDB-2E58-41BC-832A-F0F810C60FFB}" type="pres">
      <dgm:prSet presAssocID="{29DF559E-BCB9-4A49-A580-58F6179DD6CF}" presName="sibTrans" presStyleCnt="0"/>
      <dgm:spPr/>
    </dgm:pt>
    <dgm:pt modelId="{FE3E091F-4AFE-4CB6-89B7-9E2A30618A0F}" type="pres">
      <dgm:prSet presAssocID="{CE2F33EC-AA04-4BAA-8E20-979FD7A5B751}" presName="compNode" presStyleCnt="0"/>
      <dgm:spPr/>
    </dgm:pt>
    <dgm:pt modelId="{973950F9-1C11-494A-83FD-766AEB46A8EF}" type="pres">
      <dgm:prSet presAssocID="{CE2F33EC-AA04-4BAA-8E20-979FD7A5B751}" presName="bgRect" presStyleLbl="bgShp" presStyleIdx="2" presStyleCnt="4"/>
      <dgm:spPr/>
    </dgm:pt>
    <dgm:pt modelId="{FB98030A-E57B-4B00-A07B-DF728A59A333}" type="pres">
      <dgm:prSet presAssocID="{CE2F33EC-AA04-4BAA-8E20-979FD7A5B751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llipse"/>
        </a:ext>
      </dgm:extLst>
    </dgm:pt>
    <dgm:pt modelId="{A39D7DC7-CADC-4319-A3D0-8E97BB1D2BE8}" type="pres">
      <dgm:prSet presAssocID="{CE2F33EC-AA04-4BAA-8E20-979FD7A5B751}" presName="spaceRect" presStyleCnt="0"/>
      <dgm:spPr/>
    </dgm:pt>
    <dgm:pt modelId="{D5D44E24-4591-422F-AF52-9E79E219A39A}" type="pres">
      <dgm:prSet presAssocID="{CE2F33EC-AA04-4BAA-8E20-979FD7A5B751}" presName="parTx" presStyleLbl="revTx" presStyleIdx="2" presStyleCnt="4">
        <dgm:presLayoutVars>
          <dgm:chMax val="0"/>
          <dgm:chPref val="0"/>
        </dgm:presLayoutVars>
      </dgm:prSet>
      <dgm:spPr/>
    </dgm:pt>
    <dgm:pt modelId="{6B5349F1-CB61-4B87-A40A-A6EB5C3B2D13}" type="pres">
      <dgm:prSet presAssocID="{0CDDB7B9-4D10-4308-86A3-5DA9B27821E0}" presName="sibTrans" presStyleCnt="0"/>
      <dgm:spPr/>
    </dgm:pt>
    <dgm:pt modelId="{C819F9BB-C79D-4D26-9065-E74AA6C4D897}" type="pres">
      <dgm:prSet presAssocID="{F24070F3-1D08-443F-9E4B-0A9644A6CCA9}" presName="compNode" presStyleCnt="0"/>
      <dgm:spPr/>
    </dgm:pt>
    <dgm:pt modelId="{28508765-0586-4D22-89D7-20D3567C90CB}" type="pres">
      <dgm:prSet presAssocID="{F24070F3-1D08-443F-9E4B-0A9644A6CCA9}" presName="bgRect" presStyleLbl="bgShp" presStyleIdx="3" presStyleCnt="4"/>
      <dgm:spPr/>
    </dgm:pt>
    <dgm:pt modelId="{3A5D9072-2720-44E5-978A-68D6E55FC942}" type="pres">
      <dgm:prSet presAssocID="{F24070F3-1D08-443F-9E4B-0A9644A6CCA9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axOutline"/>
        </a:ext>
      </dgm:extLst>
    </dgm:pt>
    <dgm:pt modelId="{DEBC15FE-5F76-494B-BD91-5F45B781255D}" type="pres">
      <dgm:prSet presAssocID="{F24070F3-1D08-443F-9E4B-0A9644A6CCA9}" presName="spaceRect" presStyleCnt="0"/>
      <dgm:spPr/>
    </dgm:pt>
    <dgm:pt modelId="{AEC4F315-5CFB-45F6-99EB-1F01FBCE8C2F}" type="pres">
      <dgm:prSet presAssocID="{F24070F3-1D08-443F-9E4B-0A9644A6CCA9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D492870A-333E-4302-A81F-9AFC4EF483EC}" type="presOf" srcId="{F24070F3-1D08-443F-9E4B-0A9644A6CCA9}" destId="{AEC4F315-5CFB-45F6-99EB-1F01FBCE8C2F}" srcOrd="0" destOrd="0" presId="urn:microsoft.com/office/officeart/2018/2/layout/IconVerticalSolidList"/>
    <dgm:cxn modelId="{F07BF711-079A-4A98-9E24-81E45E8D1CFF}" srcId="{F45F8434-BBA1-4DB9-BA49-0D8E98A7A133}" destId="{CE2F33EC-AA04-4BAA-8E20-979FD7A5B751}" srcOrd="2" destOrd="0" parTransId="{1DCB7661-B2EC-4DEC-8BB2-25D127232505}" sibTransId="{0CDDB7B9-4D10-4308-86A3-5DA9B27821E0}"/>
    <dgm:cxn modelId="{9A6DC93E-445F-4FD2-8B82-A3F50681198F}" type="presOf" srcId="{DFD10A96-DE76-4926-A60D-E9258E8978DC}" destId="{6008F7E7-51A2-4347-B508-CBDEA5CC86C2}" srcOrd="0" destOrd="0" presId="urn:microsoft.com/office/officeart/2018/2/layout/IconVerticalSolidList"/>
    <dgm:cxn modelId="{0D091151-8399-4A91-B7B8-C5BBD116C6D1}" srcId="{F45F8434-BBA1-4DB9-BA49-0D8E98A7A133}" destId="{8C32CDA0-A6EF-4FFE-9F1B-7C859FA3AFC3}" srcOrd="1" destOrd="0" parTransId="{9B76469E-D6C2-4F9D-8708-3F7457E9BF7D}" sibTransId="{29DF559E-BCB9-4A49-A580-58F6179DD6CF}"/>
    <dgm:cxn modelId="{AB53B9A0-0707-40AE-A45D-98332E435D75}" type="presOf" srcId="{CE2F33EC-AA04-4BAA-8E20-979FD7A5B751}" destId="{D5D44E24-4591-422F-AF52-9E79E219A39A}" srcOrd="0" destOrd="0" presId="urn:microsoft.com/office/officeart/2018/2/layout/IconVerticalSolidList"/>
    <dgm:cxn modelId="{FFC0B5A8-E41A-42FB-90C9-55DCA4C46C78}" type="presOf" srcId="{F45F8434-BBA1-4DB9-BA49-0D8E98A7A133}" destId="{A0D0CCAF-8108-4461-93A4-FE367F991C0A}" srcOrd="0" destOrd="0" presId="urn:microsoft.com/office/officeart/2018/2/layout/IconVerticalSolidList"/>
    <dgm:cxn modelId="{284E0FD2-BB26-41D9-8FC2-23598934D129}" srcId="{F45F8434-BBA1-4DB9-BA49-0D8E98A7A133}" destId="{F24070F3-1D08-443F-9E4B-0A9644A6CCA9}" srcOrd="3" destOrd="0" parTransId="{351BB3AE-FF1E-4523-A281-C851EEBAE67E}" sibTransId="{40DC7508-D27A-4189-B96D-F95189D1F642}"/>
    <dgm:cxn modelId="{3E862BFC-A6F6-45EF-974A-9DE23016BAC9}" srcId="{F45F8434-BBA1-4DB9-BA49-0D8E98A7A133}" destId="{DFD10A96-DE76-4926-A60D-E9258E8978DC}" srcOrd="0" destOrd="0" parTransId="{D0304440-C7C2-4D68-9CF3-5E57133A27C3}" sibTransId="{12C1AC58-B451-4DBB-AF28-41B7EEED9A55}"/>
    <dgm:cxn modelId="{920283FE-B0B0-48C7-8289-9A24AE875CFB}" type="presOf" srcId="{8C32CDA0-A6EF-4FFE-9F1B-7C859FA3AFC3}" destId="{F75B861A-813E-4E36-8E62-80EFAE6344D1}" srcOrd="0" destOrd="0" presId="urn:microsoft.com/office/officeart/2018/2/layout/IconVerticalSolidList"/>
    <dgm:cxn modelId="{4235B018-93FC-410F-A128-FFF91BC1F08C}" type="presParOf" srcId="{A0D0CCAF-8108-4461-93A4-FE367F991C0A}" destId="{3E0E617A-39EF-4BA6-BACE-B53851DAC295}" srcOrd="0" destOrd="0" presId="urn:microsoft.com/office/officeart/2018/2/layout/IconVerticalSolidList"/>
    <dgm:cxn modelId="{4052C2E8-96DC-4936-9AD5-F1BC3A5E6A5C}" type="presParOf" srcId="{3E0E617A-39EF-4BA6-BACE-B53851DAC295}" destId="{F24A29C0-7B56-4078-A394-449E9A5DDDE1}" srcOrd="0" destOrd="0" presId="urn:microsoft.com/office/officeart/2018/2/layout/IconVerticalSolidList"/>
    <dgm:cxn modelId="{583A401C-7AA5-442E-92D9-E88EA3186343}" type="presParOf" srcId="{3E0E617A-39EF-4BA6-BACE-B53851DAC295}" destId="{EB22AE20-9671-4D79-A2EE-862AA89F1DD8}" srcOrd="1" destOrd="0" presId="urn:microsoft.com/office/officeart/2018/2/layout/IconVerticalSolidList"/>
    <dgm:cxn modelId="{17F74315-9FD0-4DA9-BE5F-BB7DA285D5BA}" type="presParOf" srcId="{3E0E617A-39EF-4BA6-BACE-B53851DAC295}" destId="{B9A340E2-793B-445F-AC5C-C105865173FD}" srcOrd="2" destOrd="0" presId="urn:microsoft.com/office/officeart/2018/2/layout/IconVerticalSolidList"/>
    <dgm:cxn modelId="{6BA0676B-58E9-472D-B854-B7CB345E7623}" type="presParOf" srcId="{3E0E617A-39EF-4BA6-BACE-B53851DAC295}" destId="{6008F7E7-51A2-4347-B508-CBDEA5CC86C2}" srcOrd="3" destOrd="0" presId="urn:microsoft.com/office/officeart/2018/2/layout/IconVerticalSolidList"/>
    <dgm:cxn modelId="{880099CE-82EA-42AB-8C7C-90FD0BBBABD3}" type="presParOf" srcId="{A0D0CCAF-8108-4461-93A4-FE367F991C0A}" destId="{EC900E1B-0A43-4535-B38A-D77E81ADEE0C}" srcOrd="1" destOrd="0" presId="urn:microsoft.com/office/officeart/2018/2/layout/IconVerticalSolidList"/>
    <dgm:cxn modelId="{78D9D07D-9C45-4F40-BA36-CFFA0D19E585}" type="presParOf" srcId="{A0D0CCAF-8108-4461-93A4-FE367F991C0A}" destId="{7F642A78-50B3-45BE-8C4D-56A4223C7763}" srcOrd="2" destOrd="0" presId="urn:microsoft.com/office/officeart/2018/2/layout/IconVerticalSolidList"/>
    <dgm:cxn modelId="{FD6AE235-6845-49DC-B230-E86D1615096C}" type="presParOf" srcId="{7F642A78-50B3-45BE-8C4D-56A4223C7763}" destId="{A2C05F9C-BB0D-4CFC-8887-46615081040C}" srcOrd="0" destOrd="0" presId="urn:microsoft.com/office/officeart/2018/2/layout/IconVerticalSolidList"/>
    <dgm:cxn modelId="{95315AD9-AE73-4928-A3A5-406AD661DFB5}" type="presParOf" srcId="{7F642A78-50B3-45BE-8C4D-56A4223C7763}" destId="{144A37EF-6B11-47A8-8DBE-5F62A04C0B76}" srcOrd="1" destOrd="0" presId="urn:microsoft.com/office/officeart/2018/2/layout/IconVerticalSolidList"/>
    <dgm:cxn modelId="{82F30FF8-BA00-49F6-ACF7-DE9BB66C86E0}" type="presParOf" srcId="{7F642A78-50B3-45BE-8C4D-56A4223C7763}" destId="{308C65FF-E675-4390-B404-D5105752398C}" srcOrd="2" destOrd="0" presId="urn:microsoft.com/office/officeart/2018/2/layout/IconVerticalSolidList"/>
    <dgm:cxn modelId="{7D602CFF-28D7-4BD9-9665-43A30E86CD11}" type="presParOf" srcId="{7F642A78-50B3-45BE-8C4D-56A4223C7763}" destId="{F75B861A-813E-4E36-8E62-80EFAE6344D1}" srcOrd="3" destOrd="0" presId="urn:microsoft.com/office/officeart/2018/2/layout/IconVerticalSolidList"/>
    <dgm:cxn modelId="{588454E7-6EFE-429D-A96C-70E2C62C0D64}" type="presParOf" srcId="{A0D0CCAF-8108-4461-93A4-FE367F991C0A}" destId="{367A7EDB-2E58-41BC-832A-F0F810C60FFB}" srcOrd="3" destOrd="0" presId="urn:microsoft.com/office/officeart/2018/2/layout/IconVerticalSolidList"/>
    <dgm:cxn modelId="{E277A4AF-65ED-49AC-A4CF-949D9327D65E}" type="presParOf" srcId="{A0D0CCAF-8108-4461-93A4-FE367F991C0A}" destId="{FE3E091F-4AFE-4CB6-89B7-9E2A30618A0F}" srcOrd="4" destOrd="0" presId="urn:microsoft.com/office/officeart/2018/2/layout/IconVerticalSolidList"/>
    <dgm:cxn modelId="{FD1DB7EF-A62B-4265-9579-A95BBB1F4D92}" type="presParOf" srcId="{FE3E091F-4AFE-4CB6-89B7-9E2A30618A0F}" destId="{973950F9-1C11-494A-83FD-766AEB46A8EF}" srcOrd="0" destOrd="0" presId="urn:microsoft.com/office/officeart/2018/2/layout/IconVerticalSolidList"/>
    <dgm:cxn modelId="{192E4775-A5FD-4AF2-8BE8-47789C9A6CBC}" type="presParOf" srcId="{FE3E091F-4AFE-4CB6-89B7-9E2A30618A0F}" destId="{FB98030A-E57B-4B00-A07B-DF728A59A333}" srcOrd="1" destOrd="0" presId="urn:microsoft.com/office/officeart/2018/2/layout/IconVerticalSolidList"/>
    <dgm:cxn modelId="{3EA2E8A7-144C-464F-93D9-04ED964854F3}" type="presParOf" srcId="{FE3E091F-4AFE-4CB6-89B7-9E2A30618A0F}" destId="{A39D7DC7-CADC-4319-A3D0-8E97BB1D2BE8}" srcOrd="2" destOrd="0" presId="urn:microsoft.com/office/officeart/2018/2/layout/IconVerticalSolidList"/>
    <dgm:cxn modelId="{7EDF0ADB-2A07-4D84-A0F2-C31F53862FC3}" type="presParOf" srcId="{FE3E091F-4AFE-4CB6-89B7-9E2A30618A0F}" destId="{D5D44E24-4591-422F-AF52-9E79E219A39A}" srcOrd="3" destOrd="0" presId="urn:microsoft.com/office/officeart/2018/2/layout/IconVerticalSolidList"/>
    <dgm:cxn modelId="{0012D4EE-08B4-4F20-AE10-E8FE8BB5748D}" type="presParOf" srcId="{A0D0CCAF-8108-4461-93A4-FE367F991C0A}" destId="{6B5349F1-CB61-4B87-A40A-A6EB5C3B2D13}" srcOrd="5" destOrd="0" presId="urn:microsoft.com/office/officeart/2018/2/layout/IconVerticalSolidList"/>
    <dgm:cxn modelId="{417CD8F2-4548-48AF-9EA8-BD2BE74CBC6E}" type="presParOf" srcId="{A0D0CCAF-8108-4461-93A4-FE367F991C0A}" destId="{C819F9BB-C79D-4D26-9065-E74AA6C4D897}" srcOrd="6" destOrd="0" presId="urn:microsoft.com/office/officeart/2018/2/layout/IconVerticalSolidList"/>
    <dgm:cxn modelId="{5D5D0619-41B5-461F-AB40-41F5DE45DDE4}" type="presParOf" srcId="{C819F9BB-C79D-4D26-9065-E74AA6C4D897}" destId="{28508765-0586-4D22-89D7-20D3567C90CB}" srcOrd="0" destOrd="0" presId="urn:microsoft.com/office/officeart/2018/2/layout/IconVerticalSolidList"/>
    <dgm:cxn modelId="{941D420E-155A-4C37-AE05-E96B1FD7E187}" type="presParOf" srcId="{C819F9BB-C79D-4D26-9065-E74AA6C4D897}" destId="{3A5D9072-2720-44E5-978A-68D6E55FC942}" srcOrd="1" destOrd="0" presId="urn:microsoft.com/office/officeart/2018/2/layout/IconVerticalSolidList"/>
    <dgm:cxn modelId="{2999D808-DE06-4F8E-8F7F-1FD27515FBE2}" type="presParOf" srcId="{C819F9BB-C79D-4D26-9065-E74AA6C4D897}" destId="{DEBC15FE-5F76-494B-BD91-5F45B781255D}" srcOrd="2" destOrd="0" presId="urn:microsoft.com/office/officeart/2018/2/layout/IconVerticalSolidList"/>
    <dgm:cxn modelId="{ACFF21F2-3D5F-4B09-822B-66CFEA377AAC}" type="presParOf" srcId="{C819F9BB-C79D-4D26-9065-E74AA6C4D897}" destId="{AEC4F315-5CFB-45F6-99EB-1F01FBCE8C2F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E561AC5-32DC-4263-BFAF-F08A92270D5C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1C940C9B-7A7F-4802-98FB-CE773CD758B3}">
      <dgm:prSet/>
      <dgm:spPr/>
      <dgm:t>
        <a:bodyPr/>
        <a:lstStyle/>
        <a:p>
          <a:r>
            <a:rPr lang="en-US"/>
            <a:t>An integer is a whole number, but you cannot invoke it simply by assigning a whole number to a variable e.g. Y &lt;- 1</a:t>
          </a:r>
        </a:p>
      </dgm:t>
    </dgm:pt>
    <dgm:pt modelId="{14E3509A-2A9C-45C8-BF7D-6E60DC6CCFDC}" type="parTrans" cxnId="{9182FE65-543B-4F32-81CA-CD87C3FDF339}">
      <dgm:prSet/>
      <dgm:spPr/>
      <dgm:t>
        <a:bodyPr/>
        <a:lstStyle/>
        <a:p>
          <a:endParaRPr lang="en-US"/>
        </a:p>
      </dgm:t>
    </dgm:pt>
    <dgm:pt modelId="{27692A29-E43F-4640-8B28-22D35620C55F}" type="sibTrans" cxnId="{9182FE65-543B-4F32-81CA-CD87C3FDF339}">
      <dgm:prSet/>
      <dgm:spPr/>
      <dgm:t>
        <a:bodyPr/>
        <a:lstStyle/>
        <a:p>
          <a:endParaRPr lang="en-US"/>
        </a:p>
      </dgm:t>
    </dgm:pt>
    <dgm:pt modelId="{AC7304E8-0D09-47F3-BA05-DB52C91ED668}">
      <dgm:prSet/>
      <dgm:spPr/>
      <dgm:t>
        <a:bodyPr/>
        <a:lstStyle/>
        <a:p>
          <a:r>
            <a:rPr lang="en-US"/>
            <a:t>is.integer(Y)</a:t>
          </a:r>
        </a:p>
      </dgm:t>
    </dgm:pt>
    <dgm:pt modelId="{1CF8A3D4-0463-4085-A2DE-A0039E1B5D68}" type="parTrans" cxnId="{F8BD8CD3-A7F7-49F4-A28E-236F3FD8D2A0}">
      <dgm:prSet/>
      <dgm:spPr/>
      <dgm:t>
        <a:bodyPr/>
        <a:lstStyle/>
        <a:p>
          <a:endParaRPr lang="en-US"/>
        </a:p>
      </dgm:t>
    </dgm:pt>
    <dgm:pt modelId="{E437DD75-F026-43AF-95B5-48CEC0EECA52}" type="sibTrans" cxnId="{F8BD8CD3-A7F7-49F4-A28E-236F3FD8D2A0}">
      <dgm:prSet/>
      <dgm:spPr/>
      <dgm:t>
        <a:bodyPr/>
        <a:lstStyle/>
        <a:p>
          <a:endParaRPr lang="en-US"/>
        </a:p>
      </dgm:t>
    </dgm:pt>
    <dgm:pt modelId="{35DECF4E-D933-4397-9B3D-DD0B40626431}">
      <dgm:prSet/>
      <dgm:spPr/>
      <dgm:t>
        <a:bodyPr/>
        <a:lstStyle/>
        <a:p>
          <a:r>
            <a:rPr lang="en-US"/>
            <a:t>[1] False #it is considered a numeric</a:t>
          </a:r>
        </a:p>
      </dgm:t>
    </dgm:pt>
    <dgm:pt modelId="{EAD88FA2-678E-41B4-8353-5AFCB48FC8EA}" type="parTrans" cxnId="{7EA01E84-11C7-4BCB-A0D7-58163538FE63}">
      <dgm:prSet/>
      <dgm:spPr/>
      <dgm:t>
        <a:bodyPr/>
        <a:lstStyle/>
        <a:p>
          <a:endParaRPr lang="en-US"/>
        </a:p>
      </dgm:t>
    </dgm:pt>
    <dgm:pt modelId="{12A1DF7F-3B43-4B9E-B535-6E547FBFF995}" type="sibTrans" cxnId="{7EA01E84-11C7-4BCB-A0D7-58163538FE63}">
      <dgm:prSet/>
      <dgm:spPr/>
      <dgm:t>
        <a:bodyPr/>
        <a:lstStyle/>
        <a:p>
          <a:endParaRPr lang="en-US"/>
        </a:p>
      </dgm:t>
    </dgm:pt>
    <dgm:pt modelId="{9136A295-51F8-4E66-B6D5-BFADC96FEFDD}">
      <dgm:prSet/>
      <dgm:spPr/>
      <dgm:t>
        <a:bodyPr/>
        <a:lstStyle/>
        <a:p>
          <a:r>
            <a:rPr lang="en-US"/>
            <a:t>Instead we use the as.integer function e.g. y = as.integer(3)</a:t>
          </a:r>
        </a:p>
      </dgm:t>
    </dgm:pt>
    <dgm:pt modelId="{89E1D3DD-BADC-4D72-836B-510C0713DF9A}" type="parTrans" cxnId="{BD9D6572-31BD-4129-AC6C-1AC90CCD22F7}">
      <dgm:prSet/>
      <dgm:spPr/>
      <dgm:t>
        <a:bodyPr/>
        <a:lstStyle/>
        <a:p>
          <a:endParaRPr lang="en-US"/>
        </a:p>
      </dgm:t>
    </dgm:pt>
    <dgm:pt modelId="{CEA35C1E-A1AA-414C-BF81-2D3372A110F5}" type="sibTrans" cxnId="{BD9D6572-31BD-4129-AC6C-1AC90CCD22F7}">
      <dgm:prSet/>
      <dgm:spPr/>
      <dgm:t>
        <a:bodyPr/>
        <a:lstStyle/>
        <a:p>
          <a:endParaRPr lang="en-US"/>
        </a:p>
      </dgm:t>
    </dgm:pt>
    <dgm:pt modelId="{28F4C5E7-EF08-46CD-B6BE-CCD3AE1E4C36}">
      <dgm:prSet/>
      <dgm:spPr/>
      <dgm:t>
        <a:bodyPr/>
        <a:lstStyle/>
        <a:p>
          <a:r>
            <a:rPr lang="en-US"/>
            <a:t>class(y)</a:t>
          </a:r>
        </a:p>
      </dgm:t>
    </dgm:pt>
    <dgm:pt modelId="{3E45BBE4-4B98-4F01-86A0-2FEBC65FC646}" type="parTrans" cxnId="{80AF1832-C1F9-4847-A757-3C8EA670F99F}">
      <dgm:prSet/>
      <dgm:spPr/>
      <dgm:t>
        <a:bodyPr/>
        <a:lstStyle/>
        <a:p>
          <a:endParaRPr lang="en-US"/>
        </a:p>
      </dgm:t>
    </dgm:pt>
    <dgm:pt modelId="{177A8E57-9AE9-4CE6-8155-58730D0FCFAA}" type="sibTrans" cxnId="{80AF1832-C1F9-4847-A757-3C8EA670F99F}">
      <dgm:prSet/>
      <dgm:spPr/>
      <dgm:t>
        <a:bodyPr/>
        <a:lstStyle/>
        <a:p>
          <a:endParaRPr lang="en-US"/>
        </a:p>
      </dgm:t>
    </dgm:pt>
    <dgm:pt modelId="{0FABE719-2288-4428-8E68-5CD63B2A525C}">
      <dgm:prSet/>
      <dgm:spPr/>
      <dgm:t>
        <a:bodyPr/>
        <a:lstStyle/>
        <a:p>
          <a:r>
            <a:rPr lang="en-US"/>
            <a:t>Can we assign a string variable e.g. “Wilson” as an integer? Running</a:t>
          </a:r>
          <a:r>
            <a:rPr lang="is-IS"/>
            <a:t> as.integer(“Wilson”) on the console</a:t>
          </a:r>
          <a:endParaRPr lang="en-US"/>
        </a:p>
      </dgm:t>
    </dgm:pt>
    <dgm:pt modelId="{D5880C6A-E66E-41EE-A5B9-92409E82D17B}" type="parTrans" cxnId="{6A196A69-B83D-4396-A2C1-85225D158699}">
      <dgm:prSet/>
      <dgm:spPr/>
      <dgm:t>
        <a:bodyPr/>
        <a:lstStyle/>
        <a:p>
          <a:endParaRPr lang="en-US"/>
        </a:p>
      </dgm:t>
    </dgm:pt>
    <dgm:pt modelId="{78C1A86A-3865-4CDF-93D0-DBC5C0BBD7F5}" type="sibTrans" cxnId="{6A196A69-B83D-4396-A2C1-85225D158699}">
      <dgm:prSet/>
      <dgm:spPr/>
      <dgm:t>
        <a:bodyPr/>
        <a:lstStyle/>
        <a:p>
          <a:endParaRPr lang="en-US"/>
        </a:p>
      </dgm:t>
    </dgm:pt>
    <dgm:pt modelId="{98AB2C2B-42A8-4297-BDB7-4B4E6E26819F}" type="pres">
      <dgm:prSet presAssocID="{3E561AC5-32DC-4263-BFAF-F08A92270D5C}" presName="root" presStyleCnt="0">
        <dgm:presLayoutVars>
          <dgm:dir/>
          <dgm:resizeHandles val="exact"/>
        </dgm:presLayoutVars>
      </dgm:prSet>
      <dgm:spPr/>
    </dgm:pt>
    <dgm:pt modelId="{A9FD0891-62CF-4202-9B4E-499BDF220254}" type="pres">
      <dgm:prSet presAssocID="{1C940C9B-7A7F-4802-98FB-CE773CD758B3}" presName="compNode" presStyleCnt="0"/>
      <dgm:spPr/>
    </dgm:pt>
    <dgm:pt modelId="{F06C6C98-1B40-4401-B149-FA3A574FBCC9}" type="pres">
      <dgm:prSet presAssocID="{1C940C9B-7A7F-4802-98FB-CE773CD758B3}" presName="bgRect" presStyleLbl="bgShp" presStyleIdx="0" presStyleCnt="6"/>
      <dgm:spPr/>
    </dgm:pt>
    <dgm:pt modelId="{60BD7044-768C-47A2-86E3-C227463DD74A}" type="pres">
      <dgm:prSet presAssocID="{1C940C9B-7A7F-4802-98FB-CE773CD758B3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ose"/>
        </a:ext>
      </dgm:extLst>
    </dgm:pt>
    <dgm:pt modelId="{AC522CA4-F480-4B1C-8ABE-D37187AD174B}" type="pres">
      <dgm:prSet presAssocID="{1C940C9B-7A7F-4802-98FB-CE773CD758B3}" presName="spaceRect" presStyleCnt="0"/>
      <dgm:spPr/>
    </dgm:pt>
    <dgm:pt modelId="{A519E66E-3744-4AB6-82A6-AE6B511C96B1}" type="pres">
      <dgm:prSet presAssocID="{1C940C9B-7A7F-4802-98FB-CE773CD758B3}" presName="parTx" presStyleLbl="revTx" presStyleIdx="0" presStyleCnt="6">
        <dgm:presLayoutVars>
          <dgm:chMax val="0"/>
          <dgm:chPref val="0"/>
        </dgm:presLayoutVars>
      </dgm:prSet>
      <dgm:spPr/>
    </dgm:pt>
    <dgm:pt modelId="{5E940817-0797-4965-BB65-B5D5D20A372B}" type="pres">
      <dgm:prSet presAssocID="{27692A29-E43F-4640-8B28-22D35620C55F}" presName="sibTrans" presStyleCnt="0"/>
      <dgm:spPr/>
    </dgm:pt>
    <dgm:pt modelId="{5CE04FB5-6404-4F3E-968F-BB5074EB6084}" type="pres">
      <dgm:prSet presAssocID="{AC7304E8-0D09-47F3-BA05-DB52C91ED668}" presName="compNode" presStyleCnt="0"/>
      <dgm:spPr/>
    </dgm:pt>
    <dgm:pt modelId="{AADD267E-3961-47AD-98CE-13738C88E4E7}" type="pres">
      <dgm:prSet presAssocID="{AC7304E8-0D09-47F3-BA05-DB52C91ED668}" presName="bgRect" presStyleLbl="bgShp" presStyleIdx="1" presStyleCnt="6"/>
      <dgm:spPr/>
    </dgm:pt>
    <dgm:pt modelId="{566B23AC-C691-42B2-87BF-FC9ECC95E7C7}" type="pres">
      <dgm:prSet presAssocID="{AC7304E8-0D09-47F3-BA05-DB52C91ED668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7078B6F3-B9CA-4511-9D1D-E45E1DB3E4F3}" type="pres">
      <dgm:prSet presAssocID="{AC7304E8-0D09-47F3-BA05-DB52C91ED668}" presName="spaceRect" presStyleCnt="0"/>
      <dgm:spPr/>
    </dgm:pt>
    <dgm:pt modelId="{FA6ACD7D-D7EA-45F8-819C-B1BA8991313B}" type="pres">
      <dgm:prSet presAssocID="{AC7304E8-0D09-47F3-BA05-DB52C91ED668}" presName="parTx" presStyleLbl="revTx" presStyleIdx="1" presStyleCnt="6">
        <dgm:presLayoutVars>
          <dgm:chMax val="0"/>
          <dgm:chPref val="0"/>
        </dgm:presLayoutVars>
      </dgm:prSet>
      <dgm:spPr/>
    </dgm:pt>
    <dgm:pt modelId="{BFD53A3A-F93C-43FD-85A1-BD2CA585DAD9}" type="pres">
      <dgm:prSet presAssocID="{E437DD75-F026-43AF-95B5-48CEC0EECA52}" presName="sibTrans" presStyleCnt="0"/>
      <dgm:spPr/>
    </dgm:pt>
    <dgm:pt modelId="{A5A71B5B-6437-4E62-A5E8-DA4697CC2432}" type="pres">
      <dgm:prSet presAssocID="{35DECF4E-D933-4397-9B3D-DD0B40626431}" presName="compNode" presStyleCnt="0"/>
      <dgm:spPr/>
    </dgm:pt>
    <dgm:pt modelId="{9F82872F-B74B-4A2C-9A88-D444661476CF}" type="pres">
      <dgm:prSet presAssocID="{35DECF4E-D933-4397-9B3D-DD0B40626431}" presName="bgRect" presStyleLbl="bgShp" presStyleIdx="2" presStyleCnt="6"/>
      <dgm:spPr/>
    </dgm:pt>
    <dgm:pt modelId="{B5F36F09-45CF-4B2A-8F18-84B2CAC7232F}" type="pres">
      <dgm:prSet presAssocID="{35DECF4E-D933-4397-9B3D-DD0B40626431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E00387DE-39C0-4A60-82D2-463E6F45465A}" type="pres">
      <dgm:prSet presAssocID="{35DECF4E-D933-4397-9B3D-DD0B40626431}" presName="spaceRect" presStyleCnt="0"/>
      <dgm:spPr/>
    </dgm:pt>
    <dgm:pt modelId="{179EE8EF-A457-45C1-8D36-EB8066D57DCB}" type="pres">
      <dgm:prSet presAssocID="{35DECF4E-D933-4397-9B3D-DD0B40626431}" presName="parTx" presStyleLbl="revTx" presStyleIdx="2" presStyleCnt="6">
        <dgm:presLayoutVars>
          <dgm:chMax val="0"/>
          <dgm:chPref val="0"/>
        </dgm:presLayoutVars>
      </dgm:prSet>
      <dgm:spPr/>
    </dgm:pt>
    <dgm:pt modelId="{CC574854-AAE5-41F3-9401-E6BD65C996F7}" type="pres">
      <dgm:prSet presAssocID="{12A1DF7F-3B43-4B9E-B535-6E547FBFF995}" presName="sibTrans" presStyleCnt="0"/>
      <dgm:spPr/>
    </dgm:pt>
    <dgm:pt modelId="{EB484DFB-5093-4425-9AC9-5FE7B6DC53E4}" type="pres">
      <dgm:prSet presAssocID="{9136A295-51F8-4E66-B6D5-BFADC96FEFDD}" presName="compNode" presStyleCnt="0"/>
      <dgm:spPr/>
    </dgm:pt>
    <dgm:pt modelId="{D7457721-4ECC-44A9-B2D4-8D0E841F50CD}" type="pres">
      <dgm:prSet presAssocID="{9136A295-51F8-4E66-B6D5-BFADC96FEFDD}" presName="bgRect" presStyleLbl="bgShp" presStyleIdx="3" presStyleCnt="6"/>
      <dgm:spPr/>
    </dgm:pt>
    <dgm:pt modelId="{5601C452-1E6F-4114-90E4-02D0B067AE6F}" type="pres">
      <dgm:prSet presAssocID="{9136A295-51F8-4E66-B6D5-BFADC96FEFDD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dd"/>
        </a:ext>
      </dgm:extLst>
    </dgm:pt>
    <dgm:pt modelId="{168AD910-0185-4429-A5D8-964FB7F6E13A}" type="pres">
      <dgm:prSet presAssocID="{9136A295-51F8-4E66-B6D5-BFADC96FEFDD}" presName="spaceRect" presStyleCnt="0"/>
      <dgm:spPr/>
    </dgm:pt>
    <dgm:pt modelId="{B5C9A035-3F32-4BD0-B1FD-860D524FB4D8}" type="pres">
      <dgm:prSet presAssocID="{9136A295-51F8-4E66-B6D5-BFADC96FEFDD}" presName="parTx" presStyleLbl="revTx" presStyleIdx="3" presStyleCnt="6">
        <dgm:presLayoutVars>
          <dgm:chMax val="0"/>
          <dgm:chPref val="0"/>
        </dgm:presLayoutVars>
      </dgm:prSet>
      <dgm:spPr/>
    </dgm:pt>
    <dgm:pt modelId="{1636EAAC-4990-44F4-B516-B8DC21F84799}" type="pres">
      <dgm:prSet presAssocID="{CEA35C1E-A1AA-414C-BF81-2D3372A110F5}" presName="sibTrans" presStyleCnt="0"/>
      <dgm:spPr/>
    </dgm:pt>
    <dgm:pt modelId="{622FDE08-3F4F-40C3-8346-4F286E56C79A}" type="pres">
      <dgm:prSet presAssocID="{28F4C5E7-EF08-46CD-B6BE-CCD3AE1E4C36}" presName="compNode" presStyleCnt="0"/>
      <dgm:spPr/>
    </dgm:pt>
    <dgm:pt modelId="{F12F9DB4-9EE1-4D2E-B270-829B0883396D}" type="pres">
      <dgm:prSet presAssocID="{28F4C5E7-EF08-46CD-B6BE-CCD3AE1E4C36}" presName="bgRect" presStyleLbl="bgShp" presStyleIdx="4" presStyleCnt="6"/>
      <dgm:spPr/>
    </dgm:pt>
    <dgm:pt modelId="{DA6B0387-283A-455D-8BE8-807B4C835B76}" type="pres">
      <dgm:prSet presAssocID="{28F4C5E7-EF08-46CD-B6BE-CCD3AE1E4C36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terodactyl"/>
        </a:ext>
      </dgm:extLst>
    </dgm:pt>
    <dgm:pt modelId="{607ED692-C91B-4342-AD08-4D24267427F9}" type="pres">
      <dgm:prSet presAssocID="{28F4C5E7-EF08-46CD-B6BE-CCD3AE1E4C36}" presName="spaceRect" presStyleCnt="0"/>
      <dgm:spPr/>
    </dgm:pt>
    <dgm:pt modelId="{3BC334C9-9E94-4B20-B799-DEC717173D8A}" type="pres">
      <dgm:prSet presAssocID="{28F4C5E7-EF08-46CD-B6BE-CCD3AE1E4C36}" presName="parTx" presStyleLbl="revTx" presStyleIdx="4" presStyleCnt="6">
        <dgm:presLayoutVars>
          <dgm:chMax val="0"/>
          <dgm:chPref val="0"/>
        </dgm:presLayoutVars>
      </dgm:prSet>
      <dgm:spPr/>
    </dgm:pt>
    <dgm:pt modelId="{FA935D3E-559C-4CC4-9CCF-B664B1FB9441}" type="pres">
      <dgm:prSet presAssocID="{177A8E57-9AE9-4CE6-8155-58730D0FCFAA}" presName="sibTrans" presStyleCnt="0"/>
      <dgm:spPr/>
    </dgm:pt>
    <dgm:pt modelId="{27B70B92-90DE-4C73-88F2-338CB3518400}" type="pres">
      <dgm:prSet presAssocID="{0FABE719-2288-4428-8E68-5CD63B2A525C}" presName="compNode" presStyleCnt="0"/>
      <dgm:spPr/>
    </dgm:pt>
    <dgm:pt modelId="{18DA336D-3514-4C2A-AE87-E061747247A1}" type="pres">
      <dgm:prSet presAssocID="{0FABE719-2288-4428-8E68-5CD63B2A525C}" presName="bgRect" presStyleLbl="bgShp" presStyleIdx="5" presStyleCnt="6"/>
      <dgm:spPr/>
    </dgm:pt>
    <dgm:pt modelId="{072D00AC-50BB-49A2-A406-6C04F5A11697}" type="pres">
      <dgm:prSet presAssocID="{0FABE719-2288-4428-8E68-5CD63B2A525C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597DF808-D49A-4006-AB58-93D158442A45}" type="pres">
      <dgm:prSet presAssocID="{0FABE719-2288-4428-8E68-5CD63B2A525C}" presName="spaceRect" presStyleCnt="0"/>
      <dgm:spPr/>
    </dgm:pt>
    <dgm:pt modelId="{BEF36EB3-FE98-490D-BF67-18EDF3F74362}" type="pres">
      <dgm:prSet presAssocID="{0FABE719-2288-4428-8E68-5CD63B2A525C}" presName="parTx" presStyleLbl="revTx" presStyleIdx="5" presStyleCnt="6">
        <dgm:presLayoutVars>
          <dgm:chMax val="0"/>
          <dgm:chPref val="0"/>
        </dgm:presLayoutVars>
      </dgm:prSet>
      <dgm:spPr/>
    </dgm:pt>
  </dgm:ptLst>
  <dgm:cxnLst>
    <dgm:cxn modelId="{D62B8D0A-1E4C-48FF-9688-754813E4E467}" type="presOf" srcId="{0FABE719-2288-4428-8E68-5CD63B2A525C}" destId="{BEF36EB3-FE98-490D-BF67-18EDF3F74362}" srcOrd="0" destOrd="0" presId="urn:microsoft.com/office/officeart/2018/2/layout/IconVerticalSolidList"/>
    <dgm:cxn modelId="{80AF1832-C1F9-4847-A757-3C8EA670F99F}" srcId="{3E561AC5-32DC-4263-BFAF-F08A92270D5C}" destId="{28F4C5E7-EF08-46CD-B6BE-CCD3AE1E4C36}" srcOrd="4" destOrd="0" parTransId="{3E45BBE4-4B98-4F01-86A0-2FEBC65FC646}" sibTransId="{177A8E57-9AE9-4CE6-8155-58730D0FCFAA}"/>
    <dgm:cxn modelId="{CA9E423B-476F-4A48-B67A-FFCC97B75D45}" type="presOf" srcId="{28F4C5E7-EF08-46CD-B6BE-CCD3AE1E4C36}" destId="{3BC334C9-9E94-4B20-B799-DEC717173D8A}" srcOrd="0" destOrd="0" presId="urn:microsoft.com/office/officeart/2018/2/layout/IconVerticalSolidList"/>
    <dgm:cxn modelId="{B132853D-1DEF-4342-A903-9BA4CFA8810E}" type="presOf" srcId="{35DECF4E-D933-4397-9B3D-DD0B40626431}" destId="{179EE8EF-A457-45C1-8D36-EB8066D57DCB}" srcOrd="0" destOrd="0" presId="urn:microsoft.com/office/officeart/2018/2/layout/IconVerticalSolidList"/>
    <dgm:cxn modelId="{B97D2D40-AF34-4501-A115-6FF90C920A88}" type="presOf" srcId="{3E561AC5-32DC-4263-BFAF-F08A92270D5C}" destId="{98AB2C2B-42A8-4297-BDB7-4B4E6E26819F}" srcOrd="0" destOrd="0" presId="urn:microsoft.com/office/officeart/2018/2/layout/IconVerticalSolidList"/>
    <dgm:cxn modelId="{9182FE65-543B-4F32-81CA-CD87C3FDF339}" srcId="{3E561AC5-32DC-4263-BFAF-F08A92270D5C}" destId="{1C940C9B-7A7F-4802-98FB-CE773CD758B3}" srcOrd="0" destOrd="0" parTransId="{14E3509A-2A9C-45C8-BF7D-6E60DC6CCFDC}" sibTransId="{27692A29-E43F-4640-8B28-22D35620C55F}"/>
    <dgm:cxn modelId="{6A196A69-B83D-4396-A2C1-85225D158699}" srcId="{3E561AC5-32DC-4263-BFAF-F08A92270D5C}" destId="{0FABE719-2288-4428-8E68-5CD63B2A525C}" srcOrd="5" destOrd="0" parTransId="{D5880C6A-E66E-41EE-A5B9-92409E82D17B}" sibTransId="{78C1A86A-3865-4CDF-93D0-DBC5C0BBD7F5}"/>
    <dgm:cxn modelId="{BD9D6572-31BD-4129-AC6C-1AC90CCD22F7}" srcId="{3E561AC5-32DC-4263-BFAF-F08A92270D5C}" destId="{9136A295-51F8-4E66-B6D5-BFADC96FEFDD}" srcOrd="3" destOrd="0" parTransId="{89E1D3DD-BADC-4D72-836B-510C0713DF9A}" sibTransId="{CEA35C1E-A1AA-414C-BF81-2D3372A110F5}"/>
    <dgm:cxn modelId="{7EA01E84-11C7-4BCB-A0D7-58163538FE63}" srcId="{3E561AC5-32DC-4263-BFAF-F08A92270D5C}" destId="{35DECF4E-D933-4397-9B3D-DD0B40626431}" srcOrd="2" destOrd="0" parTransId="{EAD88FA2-678E-41B4-8353-5AFCB48FC8EA}" sibTransId="{12A1DF7F-3B43-4B9E-B535-6E547FBFF995}"/>
    <dgm:cxn modelId="{B0C81C87-51E3-4F20-A2B2-82DAFA851ADB}" type="presOf" srcId="{9136A295-51F8-4E66-B6D5-BFADC96FEFDD}" destId="{B5C9A035-3F32-4BD0-B1FD-860D524FB4D8}" srcOrd="0" destOrd="0" presId="urn:microsoft.com/office/officeart/2018/2/layout/IconVerticalSolidList"/>
    <dgm:cxn modelId="{3DC50A97-9594-4FE4-A4D0-69A9389A2220}" type="presOf" srcId="{1C940C9B-7A7F-4802-98FB-CE773CD758B3}" destId="{A519E66E-3744-4AB6-82A6-AE6B511C96B1}" srcOrd="0" destOrd="0" presId="urn:microsoft.com/office/officeart/2018/2/layout/IconVerticalSolidList"/>
    <dgm:cxn modelId="{F8BD8CD3-A7F7-49F4-A28E-236F3FD8D2A0}" srcId="{3E561AC5-32DC-4263-BFAF-F08A92270D5C}" destId="{AC7304E8-0D09-47F3-BA05-DB52C91ED668}" srcOrd="1" destOrd="0" parTransId="{1CF8A3D4-0463-4085-A2DE-A0039E1B5D68}" sibTransId="{E437DD75-F026-43AF-95B5-48CEC0EECA52}"/>
    <dgm:cxn modelId="{EEE155FD-BC76-43BD-8915-DDB1B564B094}" type="presOf" srcId="{AC7304E8-0D09-47F3-BA05-DB52C91ED668}" destId="{FA6ACD7D-D7EA-45F8-819C-B1BA8991313B}" srcOrd="0" destOrd="0" presId="urn:microsoft.com/office/officeart/2018/2/layout/IconVerticalSolidList"/>
    <dgm:cxn modelId="{C858E7C5-271A-4C00-9F0F-70627BADD2BA}" type="presParOf" srcId="{98AB2C2B-42A8-4297-BDB7-4B4E6E26819F}" destId="{A9FD0891-62CF-4202-9B4E-499BDF220254}" srcOrd="0" destOrd="0" presId="urn:microsoft.com/office/officeart/2018/2/layout/IconVerticalSolidList"/>
    <dgm:cxn modelId="{F2733379-71DF-4448-8866-B0F542EB060C}" type="presParOf" srcId="{A9FD0891-62CF-4202-9B4E-499BDF220254}" destId="{F06C6C98-1B40-4401-B149-FA3A574FBCC9}" srcOrd="0" destOrd="0" presId="urn:microsoft.com/office/officeart/2018/2/layout/IconVerticalSolidList"/>
    <dgm:cxn modelId="{DE19194E-E6C7-4E26-9F88-3134DCE4DCD6}" type="presParOf" srcId="{A9FD0891-62CF-4202-9B4E-499BDF220254}" destId="{60BD7044-768C-47A2-86E3-C227463DD74A}" srcOrd="1" destOrd="0" presId="urn:microsoft.com/office/officeart/2018/2/layout/IconVerticalSolidList"/>
    <dgm:cxn modelId="{7E64BB29-C604-417D-80F1-35575E5F11DC}" type="presParOf" srcId="{A9FD0891-62CF-4202-9B4E-499BDF220254}" destId="{AC522CA4-F480-4B1C-8ABE-D37187AD174B}" srcOrd="2" destOrd="0" presId="urn:microsoft.com/office/officeart/2018/2/layout/IconVerticalSolidList"/>
    <dgm:cxn modelId="{14B51A60-A6D7-43E3-BF77-A9BBC14AACE4}" type="presParOf" srcId="{A9FD0891-62CF-4202-9B4E-499BDF220254}" destId="{A519E66E-3744-4AB6-82A6-AE6B511C96B1}" srcOrd="3" destOrd="0" presId="urn:microsoft.com/office/officeart/2018/2/layout/IconVerticalSolidList"/>
    <dgm:cxn modelId="{051085F8-5027-410B-98DB-DAEEAC0CB4DC}" type="presParOf" srcId="{98AB2C2B-42A8-4297-BDB7-4B4E6E26819F}" destId="{5E940817-0797-4965-BB65-B5D5D20A372B}" srcOrd="1" destOrd="0" presId="urn:microsoft.com/office/officeart/2018/2/layout/IconVerticalSolidList"/>
    <dgm:cxn modelId="{6E1D6F51-972D-40CE-AA31-E0D1E7B9FAA0}" type="presParOf" srcId="{98AB2C2B-42A8-4297-BDB7-4B4E6E26819F}" destId="{5CE04FB5-6404-4F3E-968F-BB5074EB6084}" srcOrd="2" destOrd="0" presId="urn:microsoft.com/office/officeart/2018/2/layout/IconVerticalSolidList"/>
    <dgm:cxn modelId="{A01A9B4B-0FD2-4154-9887-B9306EA7F433}" type="presParOf" srcId="{5CE04FB5-6404-4F3E-968F-BB5074EB6084}" destId="{AADD267E-3961-47AD-98CE-13738C88E4E7}" srcOrd="0" destOrd="0" presId="urn:microsoft.com/office/officeart/2018/2/layout/IconVerticalSolidList"/>
    <dgm:cxn modelId="{F22C7083-7E27-46D0-BB13-7E2E18A9866F}" type="presParOf" srcId="{5CE04FB5-6404-4F3E-968F-BB5074EB6084}" destId="{566B23AC-C691-42B2-87BF-FC9ECC95E7C7}" srcOrd="1" destOrd="0" presId="urn:microsoft.com/office/officeart/2018/2/layout/IconVerticalSolidList"/>
    <dgm:cxn modelId="{CCC16930-55B8-445A-A4DE-74BDECB081B4}" type="presParOf" srcId="{5CE04FB5-6404-4F3E-968F-BB5074EB6084}" destId="{7078B6F3-B9CA-4511-9D1D-E45E1DB3E4F3}" srcOrd="2" destOrd="0" presId="urn:microsoft.com/office/officeart/2018/2/layout/IconVerticalSolidList"/>
    <dgm:cxn modelId="{1C5013B4-841E-44D6-B2E5-B7426DD6F103}" type="presParOf" srcId="{5CE04FB5-6404-4F3E-968F-BB5074EB6084}" destId="{FA6ACD7D-D7EA-45F8-819C-B1BA8991313B}" srcOrd="3" destOrd="0" presId="urn:microsoft.com/office/officeart/2018/2/layout/IconVerticalSolidList"/>
    <dgm:cxn modelId="{0769EA0A-AD5A-4EB6-843A-79E11E80A5CF}" type="presParOf" srcId="{98AB2C2B-42A8-4297-BDB7-4B4E6E26819F}" destId="{BFD53A3A-F93C-43FD-85A1-BD2CA585DAD9}" srcOrd="3" destOrd="0" presId="urn:microsoft.com/office/officeart/2018/2/layout/IconVerticalSolidList"/>
    <dgm:cxn modelId="{DFB4344D-AE8D-443B-A23E-5F02623CEA13}" type="presParOf" srcId="{98AB2C2B-42A8-4297-BDB7-4B4E6E26819F}" destId="{A5A71B5B-6437-4E62-A5E8-DA4697CC2432}" srcOrd="4" destOrd="0" presId="urn:microsoft.com/office/officeart/2018/2/layout/IconVerticalSolidList"/>
    <dgm:cxn modelId="{B9ADC39A-74AA-4E2F-9A71-0AFD3E180BDE}" type="presParOf" srcId="{A5A71B5B-6437-4E62-A5E8-DA4697CC2432}" destId="{9F82872F-B74B-4A2C-9A88-D444661476CF}" srcOrd="0" destOrd="0" presId="urn:microsoft.com/office/officeart/2018/2/layout/IconVerticalSolidList"/>
    <dgm:cxn modelId="{50F77CB0-C332-4500-B165-2ABAECB33C02}" type="presParOf" srcId="{A5A71B5B-6437-4E62-A5E8-DA4697CC2432}" destId="{B5F36F09-45CF-4B2A-8F18-84B2CAC7232F}" srcOrd="1" destOrd="0" presId="urn:microsoft.com/office/officeart/2018/2/layout/IconVerticalSolidList"/>
    <dgm:cxn modelId="{CC6E78DE-C641-4DD4-B04C-66393968C4DC}" type="presParOf" srcId="{A5A71B5B-6437-4E62-A5E8-DA4697CC2432}" destId="{E00387DE-39C0-4A60-82D2-463E6F45465A}" srcOrd="2" destOrd="0" presId="urn:microsoft.com/office/officeart/2018/2/layout/IconVerticalSolidList"/>
    <dgm:cxn modelId="{0B9C32A4-0913-45E2-8389-D4D64A6AB720}" type="presParOf" srcId="{A5A71B5B-6437-4E62-A5E8-DA4697CC2432}" destId="{179EE8EF-A457-45C1-8D36-EB8066D57DCB}" srcOrd="3" destOrd="0" presId="urn:microsoft.com/office/officeart/2018/2/layout/IconVerticalSolidList"/>
    <dgm:cxn modelId="{D1E9CFE7-6E94-4D3B-B23E-A6F6879EFAE6}" type="presParOf" srcId="{98AB2C2B-42A8-4297-BDB7-4B4E6E26819F}" destId="{CC574854-AAE5-41F3-9401-E6BD65C996F7}" srcOrd="5" destOrd="0" presId="urn:microsoft.com/office/officeart/2018/2/layout/IconVerticalSolidList"/>
    <dgm:cxn modelId="{39BE6C51-29CC-4AC0-81BF-B80CE4C727D4}" type="presParOf" srcId="{98AB2C2B-42A8-4297-BDB7-4B4E6E26819F}" destId="{EB484DFB-5093-4425-9AC9-5FE7B6DC53E4}" srcOrd="6" destOrd="0" presId="urn:microsoft.com/office/officeart/2018/2/layout/IconVerticalSolidList"/>
    <dgm:cxn modelId="{D9B4C7AF-F269-4112-B4B9-EFB3F9D34BE1}" type="presParOf" srcId="{EB484DFB-5093-4425-9AC9-5FE7B6DC53E4}" destId="{D7457721-4ECC-44A9-B2D4-8D0E841F50CD}" srcOrd="0" destOrd="0" presId="urn:microsoft.com/office/officeart/2018/2/layout/IconVerticalSolidList"/>
    <dgm:cxn modelId="{6F59AFDD-83CE-4795-BDF6-12AF8FB6E100}" type="presParOf" srcId="{EB484DFB-5093-4425-9AC9-5FE7B6DC53E4}" destId="{5601C452-1E6F-4114-90E4-02D0B067AE6F}" srcOrd="1" destOrd="0" presId="urn:microsoft.com/office/officeart/2018/2/layout/IconVerticalSolidList"/>
    <dgm:cxn modelId="{4B8884A0-E13F-4B79-AD06-FB8A78FD49EC}" type="presParOf" srcId="{EB484DFB-5093-4425-9AC9-5FE7B6DC53E4}" destId="{168AD910-0185-4429-A5D8-964FB7F6E13A}" srcOrd="2" destOrd="0" presId="urn:microsoft.com/office/officeart/2018/2/layout/IconVerticalSolidList"/>
    <dgm:cxn modelId="{CF53C552-8079-4327-93D4-41CC0E69D32D}" type="presParOf" srcId="{EB484DFB-5093-4425-9AC9-5FE7B6DC53E4}" destId="{B5C9A035-3F32-4BD0-B1FD-860D524FB4D8}" srcOrd="3" destOrd="0" presId="urn:microsoft.com/office/officeart/2018/2/layout/IconVerticalSolidList"/>
    <dgm:cxn modelId="{D6F8E4A3-F8B9-4A9F-A238-E0565E9E467C}" type="presParOf" srcId="{98AB2C2B-42A8-4297-BDB7-4B4E6E26819F}" destId="{1636EAAC-4990-44F4-B516-B8DC21F84799}" srcOrd="7" destOrd="0" presId="urn:microsoft.com/office/officeart/2018/2/layout/IconVerticalSolidList"/>
    <dgm:cxn modelId="{4C9256B9-53FB-436F-968A-6B948DDEEC2A}" type="presParOf" srcId="{98AB2C2B-42A8-4297-BDB7-4B4E6E26819F}" destId="{622FDE08-3F4F-40C3-8346-4F286E56C79A}" srcOrd="8" destOrd="0" presId="urn:microsoft.com/office/officeart/2018/2/layout/IconVerticalSolidList"/>
    <dgm:cxn modelId="{7E969982-4527-436F-81B0-967B6DC41D30}" type="presParOf" srcId="{622FDE08-3F4F-40C3-8346-4F286E56C79A}" destId="{F12F9DB4-9EE1-4D2E-B270-829B0883396D}" srcOrd="0" destOrd="0" presId="urn:microsoft.com/office/officeart/2018/2/layout/IconVerticalSolidList"/>
    <dgm:cxn modelId="{4168A847-9A79-440B-821C-F59BFE50A9A1}" type="presParOf" srcId="{622FDE08-3F4F-40C3-8346-4F286E56C79A}" destId="{DA6B0387-283A-455D-8BE8-807B4C835B76}" srcOrd="1" destOrd="0" presId="urn:microsoft.com/office/officeart/2018/2/layout/IconVerticalSolidList"/>
    <dgm:cxn modelId="{9EF261E8-F9A3-466D-937C-97C0F315ED60}" type="presParOf" srcId="{622FDE08-3F4F-40C3-8346-4F286E56C79A}" destId="{607ED692-C91B-4342-AD08-4D24267427F9}" srcOrd="2" destOrd="0" presId="urn:microsoft.com/office/officeart/2018/2/layout/IconVerticalSolidList"/>
    <dgm:cxn modelId="{97E096C7-0AA5-4933-970D-FE3E14143F4B}" type="presParOf" srcId="{622FDE08-3F4F-40C3-8346-4F286E56C79A}" destId="{3BC334C9-9E94-4B20-B799-DEC717173D8A}" srcOrd="3" destOrd="0" presId="urn:microsoft.com/office/officeart/2018/2/layout/IconVerticalSolidList"/>
    <dgm:cxn modelId="{10025E02-B622-447C-8D2E-720B8CFD3E6B}" type="presParOf" srcId="{98AB2C2B-42A8-4297-BDB7-4B4E6E26819F}" destId="{FA935D3E-559C-4CC4-9CCF-B664B1FB9441}" srcOrd="9" destOrd="0" presId="urn:microsoft.com/office/officeart/2018/2/layout/IconVerticalSolidList"/>
    <dgm:cxn modelId="{40D92D48-C3E1-4AFE-93DB-102FC432C452}" type="presParOf" srcId="{98AB2C2B-42A8-4297-BDB7-4B4E6E26819F}" destId="{27B70B92-90DE-4C73-88F2-338CB3518400}" srcOrd="10" destOrd="0" presId="urn:microsoft.com/office/officeart/2018/2/layout/IconVerticalSolidList"/>
    <dgm:cxn modelId="{CEFB3122-B005-4585-871E-88DAF8F9C004}" type="presParOf" srcId="{27B70B92-90DE-4C73-88F2-338CB3518400}" destId="{18DA336D-3514-4C2A-AE87-E061747247A1}" srcOrd="0" destOrd="0" presId="urn:microsoft.com/office/officeart/2018/2/layout/IconVerticalSolidList"/>
    <dgm:cxn modelId="{9A438C57-B225-49CD-8155-2745CA861B09}" type="presParOf" srcId="{27B70B92-90DE-4C73-88F2-338CB3518400}" destId="{072D00AC-50BB-49A2-A406-6C04F5A11697}" srcOrd="1" destOrd="0" presId="urn:microsoft.com/office/officeart/2018/2/layout/IconVerticalSolidList"/>
    <dgm:cxn modelId="{FBC8FCDA-0E1A-43FB-B4F9-FE42FB98F099}" type="presParOf" srcId="{27B70B92-90DE-4C73-88F2-338CB3518400}" destId="{597DF808-D49A-4006-AB58-93D158442A45}" srcOrd="2" destOrd="0" presId="urn:microsoft.com/office/officeart/2018/2/layout/IconVerticalSolidList"/>
    <dgm:cxn modelId="{56275267-DC3C-4B6C-A87A-9A3787492DEE}" type="presParOf" srcId="{27B70B92-90DE-4C73-88F2-338CB3518400}" destId="{BEF36EB3-FE98-490D-BF67-18EDF3F74362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55F3F20-498F-4B9B-9E99-0549A14F099E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E23025FB-310D-466A-B3A1-9A367B7FD5BE}">
      <dgm:prSet/>
      <dgm:spPr/>
      <dgm:t>
        <a:bodyPr/>
        <a:lstStyle/>
        <a:p>
          <a:r>
            <a:rPr lang="en-US"/>
            <a:t>A logical value (True or False) is generated via comparisons between variables</a:t>
          </a:r>
        </a:p>
      </dgm:t>
    </dgm:pt>
    <dgm:pt modelId="{89B1C51E-7203-4F7D-B85B-B489B60D33C4}" type="parTrans" cxnId="{9DA54181-098C-4122-9B6C-BB0663BD4050}">
      <dgm:prSet/>
      <dgm:spPr/>
      <dgm:t>
        <a:bodyPr/>
        <a:lstStyle/>
        <a:p>
          <a:endParaRPr lang="en-US"/>
        </a:p>
      </dgm:t>
    </dgm:pt>
    <dgm:pt modelId="{237B8522-2018-4E87-856D-59CBA598A5C2}" type="sibTrans" cxnId="{9DA54181-098C-4122-9B6C-BB0663BD4050}">
      <dgm:prSet/>
      <dgm:spPr/>
      <dgm:t>
        <a:bodyPr/>
        <a:lstStyle/>
        <a:p>
          <a:endParaRPr lang="en-US"/>
        </a:p>
      </dgm:t>
    </dgm:pt>
    <dgm:pt modelId="{9765F618-F566-4570-A5F0-A5AB546DB791}">
      <dgm:prSet/>
      <dgm:spPr/>
      <dgm:t>
        <a:bodyPr/>
        <a:lstStyle/>
        <a:p>
          <a:r>
            <a:rPr lang="en-US"/>
            <a:t>&gt; x = 1; y = 2   # sample values </a:t>
          </a:r>
        </a:p>
      </dgm:t>
    </dgm:pt>
    <dgm:pt modelId="{11647D25-EB42-49CE-A24D-4A722FB5B9F8}" type="parTrans" cxnId="{D4F08B05-CDA4-4C2D-9E06-1F02684D8F04}">
      <dgm:prSet/>
      <dgm:spPr/>
      <dgm:t>
        <a:bodyPr/>
        <a:lstStyle/>
        <a:p>
          <a:endParaRPr lang="en-US"/>
        </a:p>
      </dgm:t>
    </dgm:pt>
    <dgm:pt modelId="{2F0450D2-8253-4A1B-BCF3-03EDE958E88C}" type="sibTrans" cxnId="{D4F08B05-CDA4-4C2D-9E06-1F02684D8F04}">
      <dgm:prSet/>
      <dgm:spPr/>
      <dgm:t>
        <a:bodyPr/>
        <a:lstStyle/>
        <a:p>
          <a:endParaRPr lang="en-US"/>
        </a:p>
      </dgm:t>
    </dgm:pt>
    <dgm:pt modelId="{21E08C0A-6B2C-405D-804B-3F12E0C520F1}">
      <dgm:prSet/>
      <dgm:spPr/>
      <dgm:t>
        <a:bodyPr/>
        <a:lstStyle/>
        <a:p>
          <a:r>
            <a:rPr lang="en-US"/>
            <a:t>&gt; z = x &gt; y      # is x larger than y? </a:t>
          </a:r>
        </a:p>
      </dgm:t>
    </dgm:pt>
    <dgm:pt modelId="{929BC590-087A-4379-A704-604021D76AD5}" type="parTrans" cxnId="{37CD8B1F-C90B-488C-8BFB-4F91E7EAA76A}">
      <dgm:prSet/>
      <dgm:spPr/>
      <dgm:t>
        <a:bodyPr/>
        <a:lstStyle/>
        <a:p>
          <a:endParaRPr lang="en-US"/>
        </a:p>
      </dgm:t>
    </dgm:pt>
    <dgm:pt modelId="{C2665EB4-C275-4B19-B9B8-F276E7926BE9}" type="sibTrans" cxnId="{37CD8B1F-C90B-488C-8BFB-4F91E7EAA76A}">
      <dgm:prSet/>
      <dgm:spPr/>
      <dgm:t>
        <a:bodyPr/>
        <a:lstStyle/>
        <a:p>
          <a:endParaRPr lang="en-US"/>
        </a:p>
      </dgm:t>
    </dgm:pt>
    <dgm:pt modelId="{A156DE16-A86C-4039-B756-18956A9D2EDD}">
      <dgm:prSet/>
      <dgm:spPr/>
      <dgm:t>
        <a:bodyPr/>
        <a:lstStyle/>
        <a:p>
          <a:r>
            <a:rPr lang="en-US"/>
            <a:t>&gt; z              # print the logical value </a:t>
          </a:r>
        </a:p>
      </dgm:t>
    </dgm:pt>
    <dgm:pt modelId="{CE5B6352-EAAD-4D9F-966E-67DFE1F2F3AA}" type="parTrans" cxnId="{5E1EAF29-1644-4ACD-952D-530B69034B9C}">
      <dgm:prSet/>
      <dgm:spPr/>
      <dgm:t>
        <a:bodyPr/>
        <a:lstStyle/>
        <a:p>
          <a:endParaRPr lang="en-US"/>
        </a:p>
      </dgm:t>
    </dgm:pt>
    <dgm:pt modelId="{B4B8875D-72DA-4684-831B-D439BBB2D5FF}" type="sibTrans" cxnId="{5E1EAF29-1644-4ACD-952D-530B69034B9C}">
      <dgm:prSet/>
      <dgm:spPr/>
      <dgm:t>
        <a:bodyPr/>
        <a:lstStyle/>
        <a:p>
          <a:endParaRPr lang="en-US"/>
        </a:p>
      </dgm:t>
    </dgm:pt>
    <dgm:pt modelId="{C0B25472-C668-4DF7-8348-B4A4E3380FB6}">
      <dgm:prSet/>
      <dgm:spPr/>
      <dgm:t>
        <a:bodyPr/>
        <a:lstStyle/>
        <a:p>
          <a:r>
            <a:rPr lang="en-US"/>
            <a:t>[1] FALSE </a:t>
          </a:r>
        </a:p>
      </dgm:t>
    </dgm:pt>
    <dgm:pt modelId="{B792405A-84F5-4CBA-A20B-CE9CD86FAE2A}" type="parTrans" cxnId="{8762C2A9-5F1E-45AC-AD83-C579910BC5E3}">
      <dgm:prSet/>
      <dgm:spPr/>
      <dgm:t>
        <a:bodyPr/>
        <a:lstStyle/>
        <a:p>
          <a:endParaRPr lang="en-US"/>
        </a:p>
      </dgm:t>
    </dgm:pt>
    <dgm:pt modelId="{3B2882F2-5783-4C19-87AD-5C58A68756A9}" type="sibTrans" cxnId="{8762C2A9-5F1E-45AC-AD83-C579910BC5E3}">
      <dgm:prSet/>
      <dgm:spPr/>
      <dgm:t>
        <a:bodyPr/>
        <a:lstStyle/>
        <a:p>
          <a:endParaRPr lang="en-US"/>
        </a:p>
      </dgm:t>
    </dgm:pt>
    <dgm:pt modelId="{AA28C500-27E6-48DB-8EDB-E8BE555FC998}">
      <dgm:prSet/>
      <dgm:spPr/>
      <dgm:t>
        <a:bodyPr/>
        <a:lstStyle/>
        <a:p>
          <a:r>
            <a:rPr lang="en-US"/>
            <a:t>&gt; class(z)       # print the class name of z </a:t>
          </a:r>
        </a:p>
      </dgm:t>
    </dgm:pt>
    <dgm:pt modelId="{D58468B9-16A8-4F8C-9A36-7DB1E49C549F}" type="parTrans" cxnId="{56C74F47-F699-4471-B6F1-3399C62712CC}">
      <dgm:prSet/>
      <dgm:spPr/>
      <dgm:t>
        <a:bodyPr/>
        <a:lstStyle/>
        <a:p>
          <a:endParaRPr lang="en-US"/>
        </a:p>
      </dgm:t>
    </dgm:pt>
    <dgm:pt modelId="{50BDE981-909A-4C60-A82F-D13699D71967}" type="sibTrans" cxnId="{56C74F47-F699-4471-B6F1-3399C62712CC}">
      <dgm:prSet/>
      <dgm:spPr/>
      <dgm:t>
        <a:bodyPr/>
        <a:lstStyle/>
        <a:p>
          <a:endParaRPr lang="en-US"/>
        </a:p>
      </dgm:t>
    </dgm:pt>
    <dgm:pt modelId="{D19BAF90-AECD-4A3E-86D7-0D5192C2625A}">
      <dgm:prSet/>
      <dgm:spPr/>
      <dgm:t>
        <a:bodyPr/>
        <a:lstStyle/>
        <a:p>
          <a:r>
            <a:rPr lang="en-US"/>
            <a:t>[1] "logical”</a:t>
          </a:r>
        </a:p>
      </dgm:t>
    </dgm:pt>
    <dgm:pt modelId="{B3D1582A-F9DD-4A54-832A-B3330A9B3A13}" type="parTrans" cxnId="{F97CFAA7-65D8-4BFA-977E-7BE41E1DE3F0}">
      <dgm:prSet/>
      <dgm:spPr/>
      <dgm:t>
        <a:bodyPr/>
        <a:lstStyle/>
        <a:p>
          <a:endParaRPr lang="en-US"/>
        </a:p>
      </dgm:t>
    </dgm:pt>
    <dgm:pt modelId="{348E6951-624B-42C8-A3D9-E9DCB5A95222}" type="sibTrans" cxnId="{F97CFAA7-65D8-4BFA-977E-7BE41E1DE3F0}">
      <dgm:prSet/>
      <dgm:spPr/>
      <dgm:t>
        <a:bodyPr/>
        <a:lstStyle/>
        <a:p>
          <a:endParaRPr lang="en-US"/>
        </a:p>
      </dgm:t>
    </dgm:pt>
    <dgm:pt modelId="{BB247D0F-8282-41C9-A8E6-00D55EF67F56}" type="pres">
      <dgm:prSet presAssocID="{855F3F20-498F-4B9B-9E99-0549A14F099E}" presName="root" presStyleCnt="0">
        <dgm:presLayoutVars>
          <dgm:dir/>
          <dgm:resizeHandles val="exact"/>
        </dgm:presLayoutVars>
      </dgm:prSet>
      <dgm:spPr/>
    </dgm:pt>
    <dgm:pt modelId="{2F9F00CE-833D-4AA0-A391-0B5DC0547EAD}" type="pres">
      <dgm:prSet presAssocID="{E23025FB-310D-466A-B3A1-9A367B7FD5BE}" presName="compNode" presStyleCnt="0"/>
      <dgm:spPr/>
    </dgm:pt>
    <dgm:pt modelId="{5B95C3F2-537E-48CC-9004-3EA71A4111B3}" type="pres">
      <dgm:prSet presAssocID="{E23025FB-310D-466A-B3A1-9A367B7FD5BE}" presName="bgRect" presStyleLbl="bgShp" presStyleIdx="0" presStyleCnt="7"/>
      <dgm:spPr/>
    </dgm:pt>
    <dgm:pt modelId="{0C1781D5-BC4A-4365-A07F-6DCE41BD0CD3}" type="pres">
      <dgm:prSet presAssocID="{E23025FB-310D-466A-B3A1-9A367B7FD5BE}" presName="iconRect" presStyleLbl="node1" presStyleIdx="0" presStyleCnt="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ear"/>
        </a:ext>
      </dgm:extLst>
    </dgm:pt>
    <dgm:pt modelId="{CFBBEA9C-7757-4BFB-BB07-8A3CBB5CD931}" type="pres">
      <dgm:prSet presAssocID="{E23025FB-310D-466A-B3A1-9A367B7FD5BE}" presName="spaceRect" presStyleCnt="0"/>
      <dgm:spPr/>
    </dgm:pt>
    <dgm:pt modelId="{6353D0E8-2254-4619-8803-4177B2068ECE}" type="pres">
      <dgm:prSet presAssocID="{E23025FB-310D-466A-B3A1-9A367B7FD5BE}" presName="parTx" presStyleLbl="revTx" presStyleIdx="0" presStyleCnt="7">
        <dgm:presLayoutVars>
          <dgm:chMax val="0"/>
          <dgm:chPref val="0"/>
        </dgm:presLayoutVars>
      </dgm:prSet>
      <dgm:spPr/>
    </dgm:pt>
    <dgm:pt modelId="{B9E09A31-2CCA-4438-899C-1B460B8527BD}" type="pres">
      <dgm:prSet presAssocID="{237B8522-2018-4E87-856D-59CBA598A5C2}" presName="sibTrans" presStyleCnt="0"/>
      <dgm:spPr/>
    </dgm:pt>
    <dgm:pt modelId="{EAAF1A7D-D55A-40ED-BA66-C106A9DE6642}" type="pres">
      <dgm:prSet presAssocID="{9765F618-F566-4570-A5F0-A5AB546DB791}" presName="compNode" presStyleCnt="0"/>
      <dgm:spPr/>
    </dgm:pt>
    <dgm:pt modelId="{CA7D9356-CF37-4BE5-A6DA-1A19125357BD}" type="pres">
      <dgm:prSet presAssocID="{9765F618-F566-4570-A5F0-A5AB546DB791}" presName="bgRect" presStyleLbl="bgShp" presStyleIdx="1" presStyleCnt="7"/>
      <dgm:spPr/>
    </dgm:pt>
    <dgm:pt modelId="{0C560303-ADCB-4A48-8FD4-B766E5A7D4F7}" type="pres">
      <dgm:prSet presAssocID="{9765F618-F566-4570-A5F0-A5AB546DB791}" presName="iconRect" presStyleLbl="node1" presStyleIdx="1" presStyleCnt="7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arameter"/>
        </a:ext>
      </dgm:extLst>
    </dgm:pt>
    <dgm:pt modelId="{450B0327-4D5D-4ED5-B4B4-8565FE0077A5}" type="pres">
      <dgm:prSet presAssocID="{9765F618-F566-4570-A5F0-A5AB546DB791}" presName="spaceRect" presStyleCnt="0"/>
      <dgm:spPr/>
    </dgm:pt>
    <dgm:pt modelId="{8A274A6B-D70F-4148-B867-5182B73CB50A}" type="pres">
      <dgm:prSet presAssocID="{9765F618-F566-4570-A5F0-A5AB546DB791}" presName="parTx" presStyleLbl="revTx" presStyleIdx="1" presStyleCnt="7">
        <dgm:presLayoutVars>
          <dgm:chMax val="0"/>
          <dgm:chPref val="0"/>
        </dgm:presLayoutVars>
      </dgm:prSet>
      <dgm:spPr/>
    </dgm:pt>
    <dgm:pt modelId="{DC9CE066-03AD-42C8-A24A-D21872C9A12C}" type="pres">
      <dgm:prSet presAssocID="{2F0450D2-8253-4A1B-BCF3-03EDE958E88C}" presName="sibTrans" presStyleCnt="0"/>
      <dgm:spPr/>
    </dgm:pt>
    <dgm:pt modelId="{68CBCD6E-EABE-4505-B5E9-DC36FC2BAB36}" type="pres">
      <dgm:prSet presAssocID="{21E08C0A-6B2C-405D-804B-3F12E0C520F1}" presName="compNode" presStyleCnt="0"/>
      <dgm:spPr/>
    </dgm:pt>
    <dgm:pt modelId="{F4CB056E-9F49-4B78-A8B9-738E5DF22CDF}" type="pres">
      <dgm:prSet presAssocID="{21E08C0A-6B2C-405D-804B-3F12E0C520F1}" presName="bgRect" presStyleLbl="bgShp" presStyleIdx="2" presStyleCnt="7"/>
      <dgm:spPr/>
    </dgm:pt>
    <dgm:pt modelId="{3A6E343E-2410-4E40-900B-D1098BA95E0D}" type="pres">
      <dgm:prSet presAssocID="{21E08C0A-6B2C-405D-804B-3F12E0C520F1}" presName="iconRect" presStyleLbl="node1" presStyleIdx="2" presStyleCnt="7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ileHTML"/>
        </a:ext>
      </dgm:extLst>
    </dgm:pt>
    <dgm:pt modelId="{6BA10683-4F1C-4B60-B10D-9666F02FF8DA}" type="pres">
      <dgm:prSet presAssocID="{21E08C0A-6B2C-405D-804B-3F12E0C520F1}" presName="spaceRect" presStyleCnt="0"/>
      <dgm:spPr/>
    </dgm:pt>
    <dgm:pt modelId="{4BC17D88-D342-4BF3-BDC3-73637AF82DA4}" type="pres">
      <dgm:prSet presAssocID="{21E08C0A-6B2C-405D-804B-3F12E0C520F1}" presName="parTx" presStyleLbl="revTx" presStyleIdx="2" presStyleCnt="7">
        <dgm:presLayoutVars>
          <dgm:chMax val="0"/>
          <dgm:chPref val="0"/>
        </dgm:presLayoutVars>
      </dgm:prSet>
      <dgm:spPr/>
    </dgm:pt>
    <dgm:pt modelId="{61F7A0DE-E20A-450D-A054-77C05822AF82}" type="pres">
      <dgm:prSet presAssocID="{C2665EB4-C275-4B19-B9B8-F276E7926BE9}" presName="sibTrans" presStyleCnt="0"/>
      <dgm:spPr/>
    </dgm:pt>
    <dgm:pt modelId="{64ED27FA-7124-4165-8E9D-53DB3D363FB1}" type="pres">
      <dgm:prSet presAssocID="{A156DE16-A86C-4039-B756-18956A9D2EDD}" presName="compNode" presStyleCnt="0"/>
      <dgm:spPr/>
    </dgm:pt>
    <dgm:pt modelId="{4E589E57-BA68-4506-8034-79839673A289}" type="pres">
      <dgm:prSet presAssocID="{A156DE16-A86C-4039-B756-18956A9D2EDD}" presName="bgRect" presStyleLbl="bgShp" presStyleIdx="3" presStyleCnt="7"/>
      <dgm:spPr/>
    </dgm:pt>
    <dgm:pt modelId="{3AD58CF7-FB41-4443-8290-B7960E229C56}" type="pres">
      <dgm:prSet presAssocID="{A156DE16-A86C-4039-B756-18956A9D2EDD}" presName="iconRect" presStyleLbl="node1" presStyleIdx="3" presStyleCnt="7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ardDrive"/>
        </a:ext>
      </dgm:extLst>
    </dgm:pt>
    <dgm:pt modelId="{85E9ACA1-F895-4BB4-A791-1B5F6D19EF28}" type="pres">
      <dgm:prSet presAssocID="{A156DE16-A86C-4039-B756-18956A9D2EDD}" presName="spaceRect" presStyleCnt="0"/>
      <dgm:spPr/>
    </dgm:pt>
    <dgm:pt modelId="{BD0F1A46-7414-4F15-B730-6134E29BD7BB}" type="pres">
      <dgm:prSet presAssocID="{A156DE16-A86C-4039-B756-18956A9D2EDD}" presName="parTx" presStyleLbl="revTx" presStyleIdx="3" presStyleCnt="7">
        <dgm:presLayoutVars>
          <dgm:chMax val="0"/>
          <dgm:chPref val="0"/>
        </dgm:presLayoutVars>
      </dgm:prSet>
      <dgm:spPr/>
    </dgm:pt>
    <dgm:pt modelId="{423DF692-4AC9-4F3E-9B09-DFD0469A5B14}" type="pres">
      <dgm:prSet presAssocID="{B4B8875D-72DA-4684-831B-D439BBB2D5FF}" presName="sibTrans" presStyleCnt="0"/>
      <dgm:spPr/>
    </dgm:pt>
    <dgm:pt modelId="{F6554462-19C9-4B46-ADEC-212E3C231D9A}" type="pres">
      <dgm:prSet presAssocID="{C0B25472-C668-4DF7-8348-B4A4E3380FB6}" presName="compNode" presStyleCnt="0"/>
      <dgm:spPr/>
    </dgm:pt>
    <dgm:pt modelId="{09B9573E-949B-423D-BFF3-0DE05F6C0055}" type="pres">
      <dgm:prSet presAssocID="{C0B25472-C668-4DF7-8348-B4A4E3380FB6}" presName="bgRect" presStyleLbl="bgShp" presStyleIdx="4" presStyleCnt="7"/>
      <dgm:spPr/>
    </dgm:pt>
    <dgm:pt modelId="{1BB456E3-217A-4AFD-A683-886CD4B56B50}" type="pres">
      <dgm:prSet presAssocID="{C0B25472-C668-4DF7-8348-B4A4E3380FB6}" presName="iconRect" presStyleLbl="node1" presStyleIdx="4" presStyleCnt="7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rror"/>
        </a:ext>
      </dgm:extLst>
    </dgm:pt>
    <dgm:pt modelId="{1E0A4B83-1A34-4C9A-9161-CE30FDDBDC62}" type="pres">
      <dgm:prSet presAssocID="{C0B25472-C668-4DF7-8348-B4A4E3380FB6}" presName="spaceRect" presStyleCnt="0"/>
      <dgm:spPr/>
    </dgm:pt>
    <dgm:pt modelId="{4D88B15C-5BB9-4478-9EDC-0B2323A61087}" type="pres">
      <dgm:prSet presAssocID="{C0B25472-C668-4DF7-8348-B4A4E3380FB6}" presName="parTx" presStyleLbl="revTx" presStyleIdx="4" presStyleCnt="7">
        <dgm:presLayoutVars>
          <dgm:chMax val="0"/>
          <dgm:chPref val="0"/>
        </dgm:presLayoutVars>
      </dgm:prSet>
      <dgm:spPr/>
    </dgm:pt>
    <dgm:pt modelId="{9D90E1F5-1DB1-4D0C-BD7F-4AAC1D7001E4}" type="pres">
      <dgm:prSet presAssocID="{3B2882F2-5783-4C19-87AD-5C58A68756A9}" presName="sibTrans" presStyleCnt="0"/>
      <dgm:spPr/>
    </dgm:pt>
    <dgm:pt modelId="{43E2BB7D-F2D0-4D81-B27A-88DA79D8033A}" type="pres">
      <dgm:prSet presAssocID="{AA28C500-27E6-48DB-8EDB-E8BE555FC998}" presName="compNode" presStyleCnt="0"/>
      <dgm:spPr/>
    </dgm:pt>
    <dgm:pt modelId="{5A315000-D3DD-4F31-87E7-055C8AE7B1F6}" type="pres">
      <dgm:prSet presAssocID="{AA28C500-27E6-48DB-8EDB-E8BE555FC998}" presName="bgRect" presStyleLbl="bgShp" presStyleIdx="5" presStyleCnt="7"/>
      <dgm:spPr/>
    </dgm:pt>
    <dgm:pt modelId="{6F7164DD-5E02-4A4C-8087-487D25583E8C}" type="pres">
      <dgm:prSet presAssocID="{AA28C500-27E6-48DB-8EDB-E8BE555FC998}" presName="iconRect" presStyleLbl="node1" presStyleIdx="5" presStyleCnt="7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ZipFolder"/>
        </a:ext>
      </dgm:extLst>
    </dgm:pt>
    <dgm:pt modelId="{077360E4-943E-4890-A470-D271C0F383EA}" type="pres">
      <dgm:prSet presAssocID="{AA28C500-27E6-48DB-8EDB-E8BE555FC998}" presName="spaceRect" presStyleCnt="0"/>
      <dgm:spPr/>
    </dgm:pt>
    <dgm:pt modelId="{CBF9C15C-BD55-4976-A7ED-90943D1A0C8E}" type="pres">
      <dgm:prSet presAssocID="{AA28C500-27E6-48DB-8EDB-E8BE555FC998}" presName="parTx" presStyleLbl="revTx" presStyleIdx="5" presStyleCnt="7">
        <dgm:presLayoutVars>
          <dgm:chMax val="0"/>
          <dgm:chPref val="0"/>
        </dgm:presLayoutVars>
      </dgm:prSet>
      <dgm:spPr/>
    </dgm:pt>
    <dgm:pt modelId="{ABEFB59A-5EB5-4EE4-B19F-8BC4C1F1DB83}" type="pres">
      <dgm:prSet presAssocID="{50BDE981-909A-4C60-A82F-D13699D71967}" presName="sibTrans" presStyleCnt="0"/>
      <dgm:spPr/>
    </dgm:pt>
    <dgm:pt modelId="{2D1F0452-928D-4DBD-9F12-91DF304AB7B1}" type="pres">
      <dgm:prSet presAssocID="{D19BAF90-AECD-4A3E-86D7-0D5192C2625A}" presName="compNode" presStyleCnt="0"/>
      <dgm:spPr/>
    </dgm:pt>
    <dgm:pt modelId="{F30B7A9C-882D-4BEB-9439-84A55F32EC89}" type="pres">
      <dgm:prSet presAssocID="{D19BAF90-AECD-4A3E-86D7-0D5192C2625A}" presName="bgRect" presStyleLbl="bgShp" presStyleIdx="6" presStyleCnt="7"/>
      <dgm:spPr/>
    </dgm:pt>
    <dgm:pt modelId="{D3CA4989-4B67-456F-A26D-9C84C3098E3E}" type="pres">
      <dgm:prSet presAssocID="{D19BAF90-AECD-4A3E-86D7-0D5192C2625A}" presName="iconRect" presStyleLbl="node1" presStyleIdx="6" presStyleCnt="7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ingerprint2"/>
        </a:ext>
      </dgm:extLst>
    </dgm:pt>
    <dgm:pt modelId="{3075AF68-9ACD-48EC-B78B-2604439FB810}" type="pres">
      <dgm:prSet presAssocID="{D19BAF90-AECD-4A3E-86D7-0D5192C2625A}" presName="spaceRect" presStyleCnt="0"/>
      <dgm:spPr/>
    </dgm:pt>
    <dgm:pt modelId="{7033C658-B45B-4873-822D-2361610B6115}" type="pres">
      <dgm:prSet presAssocID="{D19BAF90-AECD-4A3E-86D7-0D5192C2625A}" presName="parTx" presStyleLbl="revTx" presStyleIdx="6" presStyleCnt="7">
        <dgm:presLayoutVars>
          <dgm:chMax val="0"/>
          <dgm:chPref val="0"/>
        </dgm:presLayoutVars>
      </dgm:prSet>
      <dgm:spPr/>
    </dgm:pt>
  </dgm:ptLst>
  <dgm:cxnLst>
    <dgm:cxn modelId="{D4F08B05-CDA4-4C2D-9E06-1F02684D8F04}" srcId="{855F3F20-498F-4B9B-9E99-0549A14F099E}" destId="{9765F618-F566-4570-A5F0-A5AB546DB791}" srcOrd="1" destOrd="0" parTransId="{11647D25-EB42-49CE-A24D-4A722FB5B9F8}" sibTransId="{2F0450D2-8253-4A1B-BCF3-03EDE958E88C}"/>
    <dgm:cxn modelId="{258F070A-533A-4392-B3D5-A44F0D353AD9}" type="presOf" srcId="{C0B25472-C668-4DF7-8348-B4A4E3380FB6}" destId="{4D88B15C-5BB9-4478-9EDC-0B2323A61087}" srcOrd="0" destOrd="0" presId="urn:microsoft.com/office/officeart/2018/2/layout/IconVerticalSolidList"/>
    <dgm:cxn modelId="{3AF03C0F-F6D7-44C8-A2AF-9D2F066C80EE}" type="presOf" srcId="{AA28C500-27E6-48DB-8EDB-E8BE555FC998}" destId="{CBF9C15C-BD55-4976-A7ED-90943D1A0C8E}" srcOrd="0" destOrd="0" presId="urn:microsoft.com/office/officeart/2018/2/layout/IconVerticalSolidList"/>
    <dgm:cxn modelId="{37CD8B1F-C90B-488C-8BFB-4F91E7EAA76A}" srcId="{855F3F20-498F-4B9B-9E99-0549A14F099E}" destId="{21E08C0A-6B2C-405D-804B-3F12E0C520F1}" srcOrd="2" destOrd="0" parTransId="{929BC590-087A-4379-A704-604021D76AD5}" sibTransId="{C2665EB4-C275-4B19-B9B8-F276E7926BE9}"/>
    <dgm:cxn modelId="{4BF13528-BD5B-4B34-BC1E-AAFE148C8F87}" type="presOf" srcId="{21E08C0A-6B2C-405D-804B-3F12E0C520F1}" destId="{4BC17D88-D342-4BF3-BDC3-73637AF82DA4}" srcOrd="0" destOrd="0" presId="urn:microsoft.com/office/officeart/2018/2/layout/IconVerticalSolidList"/>
    <dgm:cxn modelId="{5E1EAF29-1644-4ACD-952D-530B69034B9C}" srcId="{855F3F20-498F-4B9B-9E99-0549A14F099E}" destId="{A156DE16-A86C-4039-B756-18956A9D2EDD}" srcOrd="3" destOrd="0" parTransId="{CE5B6352-EAAD-4D9F-966E-67DFE1F2F3AA}" sibTransId="{B4B8875D-72DA-4684-831B-D439BBB2D5FF}"/>
    <dgm:cxn modelId="{56C74F47-F699-4471-B6F1-3399C62712CC}" srcId="{855F3F20-498F-4B9B-9E99-0549A14F099E}" destId="{AA28C500-27E6-48DB-8EDB-E8BE555FC998}" srcOrd="5" destOrd="0" parTransId="{D58468B9-16A8-4F8C-9A36-7DB1E49C549F}" sibTransId="{50BDE981-909A-4C60-A82F-D13699D71967}"/>
    <dgm:cxn modelId="{9DA54181-098C-4122-9B6C-BB0663BD4050}" srcId="{855F3F20-498F-4B9B-9E99-0549A14F099E}" destId="{E23025FB-310D-466A-B3A1-9A367B7FD5BE}" srcOrd="0" destOrd="0" parTransId="{89B1C51E-7203-4F7D-B85B-B489B60D33C4}" sibTransId="{237B8522-2018-4E87-856D-59CBA598A5C2}"/>
    <dgm:cxn modelId="{6A624A81-5A3A-4E07-9D40-A7C8483DD27F}" type="presOf" srcId="{9765F618-F566-4570-A5F0-A5AB546DB791}" destId="{8A274A6B-D70F-4148-B867-5182B73CB50A}" srcOrd="0" destOrd="0" presId="urn:microsoft.com/office/officeart/2018/2/layout/IconVerticalSolidList"/>
    <dgm:cxn modelId="{69BFF485-9172-4B3F-8679-D1BCCDC0FFEE}" type="presOf" srcId="{A156DE16-A86C-4039-B756-18956A9D2EDD}" destId="{BD0F1A46-7414-4F15-B730-6134E29BD7BB}" srcOrd="0" destOrd="0" presId="urn:microsoft.com/office/officeart/2018/2/layout/IconVerticalSolidList"/>
    <dgm:cxn modelId="{5304208E-FDD9-4144-B8A9-858BA572453D}" type="presOf" srcId="{855F3F20-498F-4B9B-9E99-0549A14F099E}" destId="{BB247D0F-8282-41C9-A8E6-00D55EF67F56}" srcOrd="0" destOrd="0" presId="urn:microsoft.com/office/officeart/2018/2/layout/IconVerticalSolidList"/>
    <dgm:cxn modelId="{F97CFAA7-65D8-4BFA-977E-7BE41E1DE3F0}" srcId="{855F3F20-498F-4B9B-9E99-0549A14F099E}" destId="{D19BAF90-AECD-4A3E-86D7-0D5192C2625A}" srcOrd="6" destOrd="0" parTransId="{B3D1582A-F9DD-4A54-832A-B3330A9B3A13}" sibTransId="{348E6951-624B-42C8-A3D9-E9DCB5A95222}"/>
    <dgm:cxn modelId="{8762C2A9-5F1E-45AC-AD83-C579910BC5E3}" srcId="{855F3F20-498F-4B9B-9E99-0549A14F099E}" destId="{C0B25472-C668-4DF7-8348-B4A4E3380FB6}" srcOrd="4" destOrd="0" parTransId="{B792405A-84F5-4CBA-A20B-CE9CD86FAE2A}" sibTransId="{3B2882F2-5783-4C19-87AD-5C58A68756A9}"/>
    <dgm:cxn modelId="{AB1BC3BD-CBDB-45B6-94F7-18AAAF717BCE}" type="presOf" srcId="{E23025FB-310D-466A-B3A1-9A367B7FD5BE}" destId="{6353D0E8-2254-4619-8803-4177B2068ECE}" srcOrd="0" destOrd="0" presId="urn:microsoft.com/office/officeart/2018/2/layout/IconVerticalSolidList"/>
    <dgm:cxn modelId="{6491D6CE-FBFF-4171-893D-C1AA44928FD1}" type="presOf" srcId="{D19BAF90-AECD-4A3E-86D7-0D5192C2625A}" destId="{7033C658-B45B-4873-822D-2361610B6115}" srcOrd="0" destOrd="0" presId="urn:microsoft.com/office/officeart/2018/2/layout/IconVerticalSolidList"/>
    <dgm:cxn modelId="{4BFD7B4C-6D26-4DD8-85BF-65996C57D887}" type="presParOf" srcId="{BB247D0F-8282-41C9-A8E6-00D55EF67F56}" destId="{2F9F00CE-833D-4AA0-A391-0B5DC0547EAD}" srcOrd="0" destOrd="0" presId="urn:microsoft.com/office/officeart/2018/2/layout/IconVerticalSolidList"/>
    <dgm:cxn modelId="{4786E442-74C7-41EF-B2BC-35D3F84CB56F}" type="presParOf" srcId="{2F9F00CE-833D-4AA0-A391-0B5DC0547EAD}" destId="{5B95C3F2-537E-48CC-9004-3EA71A4111B3}" srcOrd="0" destOrd="0" presId="urn:microsoft.com/office/officeart/2018/2/layout/IconVerticalSolidList"/>
    <dgm:cxn modelId="{E07BA9A2-2CD4-40D8-9F98-485CF7440AA6}" type="presParOf" srcId="{2F9F00CE-833D-4AA0-A391-0B5DC0547EAD}" destId="{0C1781D5-BC4A-4365-A07F-6DCE41BD0CD3}" srcOrd="1" destOrd="0" presId="urn:microsoft.com/office/officeart/2018/2/layout/IconVerticalSolidList"/>
    <dgm:cxn modelId="{7B3568E3-7952-474A-A411-AA38B2AD97C1}" type="presParOf" srcId="{2F9F00CE-833D-4AA0-A391-0B5DC0547EAD}" destId="{CFBBEA9C-7757-4BFB-BB07-8A3CBB5CD931}" srcOrd="2" destOrd="0" presId="urn:microsoft.com/office/officeart/2018/2/layout/IconVerticalSolidList"/>
    <dgm:cxn modelId="{CC79C12E-960C-4B2D-B87C-19255630FAA4}" type="presParOf" srcId="{2F9F00CE-833D-4AA0-A391-0B5DC0547EAD}" destId="{6353D0E8-2254-4619-8803-4177B2068ECE}" srcOrd="3" destOrd="0" presId="urn:microsoft.com/office/officeart/2018/2/layout/IconVerticalSolidList"/>
    <dgm:cxn modelId="{237FFA09-D23D-495F-9AB1-223FDB87F8F7}" type="presParOf" srcId="{BB247D0F-8282-41C9-A8E6-00D55EF67F56}" destId="{B9E09A31-2CCA-4438-899C-1B460B8527BD}" srcOrd="1" destOrd="0" presId="urn:microsoft.com/office/officeart/2018/2/layout/IconVerticalSolidList"/>
    <dgm:cxn modelId="{EC9E6285-5464-427C-BE18-5E8DFB958F5F}" type="presParOf" srcId="{BB247D0F-8282-41C9-A8E6-00D55EF67F56}" destId="{EAAF1A7D-D55A-40ED-BA66-C106A9DE6642}" srcOrd="2" destOrd="0" presId="urn:microsoft.com/office/officeart/2018/2/layout/IconVerticalSolidList"/>
    <dgm:cxn modelId="{01857856-E129-4D37-90F9-8F6621E7317F}" type="presParOf" srcId="{EAAF1A7D-D55A-40ED-BA66-C106A9DE6642}" destId="{CA7D9356-CF37-4BE5-A6DA-1A19125357BD}" srcOrd="0" destOrd="0" presId="urn:microsoft.com/office/officeart/2018/2/layout/IconVerticalSolidList"/>
    <dgm:cxn modelId="{2CF2E8AE-6CEC-49DF-A8C7-C8C6683E58C6}" type="presParOf" srcId="{EAAF1A7D-D55A-40ED-BA66-C106A9DE6642}" destId="{0C560303-ADCB-4A48-8FD4-B766E5A7D4F7}" srcOrd="1" destOrd="0" presId="urn:microsoft.com/office/officeart/2018/2/layout/IconVerticalSolidList"/>
    <dgm:cxn modelId="{D714C785-3120-4239-9DA8-E02C2728FD7D}" type="presParOf" srcId="{EAAF1A7D-D55A-40ED-BA66-C106A9DE6642}" destId="{450B0327-4D5D-4ED5-B4B4-8565FE0077A5}" srcOrd="2" destOrd="0" presId="urn:microsoft.com/office/officeart/2018/2/layout/IconVerticalSolidList"/>
    <dgm:cxn modelId="{710C62ED-AF9C-441F-BFBC-411D7ECE20CE}" type="presParOf" srcId="{EAAF1A7D-D55A-40ED-BA66-C106A9DE6642}" destId="{8A274A6B-D70F-4148-B867-5182B73CB50A}" srcOrd="3" destOrd="0" presId="urn:microsoft.com/office/officeart/2018/2/layout/IconVerticalSolidList"/>
    <dgm:cxn modelId="{35E76C0E-3DF6-4A5D-BA79-5222C5436F6A}" type="presParOf" srcId="{BB247D0F-8282-41C9-A8E6-00D55EF67F56}" destId="{DC9CE066-03AD-42C8-A24A-D21872C9A12C}" srcOrd="3" destOrd="0" presId="urn:microsoft.com/office/officeart/2018/2/layout/IconVerticalSolidList"/>
    <dgm:cxn modelId="{B55FA6F1-C8B0-43B1-86BA-A7F6A1E778CA}" type="presParOf" srcId="{BB247D0F-8282-41C9-A8E6-00D55EF67F56}" destId="{68CBCD6E-EABE-4505-B5E9-DC36FC2BAB36}" srcOrd="4" destOrd="0" presId="urn:microsoft.com/office/officeart/2018/2/layout/IconVerticalSolidList"/>
    <dgm:cxn modelId="{019B0223-4274-4A26-9AF1-DBD9E046FCE9}" type="presParOf" srcId="{68CBCD6E-EABE-4505-B5E9-DC36FC2BAB36}" destId="{F4CB056E-9F49-4B78-A8B9-738E5DF22CDF}" srcOrd="0" destOrd="0" presId="urn:microsoft.com/office/officeart/2018/2/layout/IconVerticalSolidList"/>
    <dgm:cxn modelId="{DBCCCFF6-207A-475D-8CC1-F57DC317235D}" type="presParOf" srcId="{68CBCD6E-EABE-4505-B5E9-DC36FC2BAB36}" destId="{3A6E343E-2410-4E40-900B-D1098BA95E0D}" srcOrd="1" destOrd="0" presId="urn:microsoft.com/office/officeart/2018/2/layout/IconVerticalSolidList"/>
    <dgm:cxn modelId="{ECFD65E7-E487-4964-8FE0-E0589687BB27}" type="presParOf" srcId="{68CBCD6E-EABE-4505-B5E9-DC36FC2BAB36}" destId="{6BA10683-4F1C-4B60-B10D-9666F02FF8DA}" srcOrd="2" destOrd="0" presId="urn:microsoft.com/office/officeart/2018/2/layout/IconVerticalSolidList"/>
    <dgm:cxn modelId="{26E3C04F-A42C-4028-A7DA-4D707BDA4542}" type="presParOf" srcId="{68CBCD6E-EABE-4505-B5E9-DC36FC2BAB36}" destId="{4BC17D88-D342-4BF3-BDC3-73637AF82DA4}" srcOrd="3" destOrd="0" presId="urn:microsoft.com/office/officeart/2018/2/layout/IconVerticalSolidList"/>
    <dgm:cxn modelId="{C3DC0658-E028-45B5-A06F-CC54E99D1A12}" type="presParOf" srcId="{BB247D0F-8282-41C9-A8E6-00D55EF67F56}" destId="{61F7A0DE-E20A-450D-A054-77C05822AF82}" srcOrd="5" destOrd="0" presId="urn:microsoft.com/office/officeart/2018/2/layout/IconVerticalSolidList"/>
    <dgm:cxn modelId="{AA7B22D1-A775-479A-ADD4-3572A507B49B}" type="presParOf" srcId="{BB247D0F-8282-41C9-A8E6-00D55EF67F56}" destId="{64ED27FA-7124-4165-8E9D-53DB3D363FB1}" srcOrd="6" destOrd="0" presId="urn:microsoft.com/office/officeart/2018/2/layout/IconVerticalSolidList"/>
    <dgm:cxn modelId="{0454B4D2-F160-4367-90FF-2C8B13DA71E8}" type="presParOf" srcId="{64ED27FA-7124-4165-8E9D-53DB3D363FB1}" destId="{4E589E57-BA68-4506-8034-79839673A289}" srcOrd="0" destOrd="0" presId="urn:microsoft.com/office/officeart/2018/2/layout/IconVerticalSolidList"/>
    <dgm:cxn modelId="{298999C0-69A5-4D95-932C-336D8121D11F}" type="presParOf" srcId="{64ED27FA-7124-4165-8E9D-53DB3D363FB1}" destId="{3AD58CF7-FB41-4443-8290-B7960E229C56}" srcOrd="1" destOrd="0" presId="urn:microsoft.com/office/officeart/2018/2/layout/IconVerticalSolidList"/>
    <dgm:cxn modelId="{E0C86E5D-F11B-4624-AD62-F795960130B9}" type="presParOf" srcId="{64ED27FA-7124-4165-8E9D-53DB3D363FB1}" destId="{85E9ACA1-F895-4BB4-A791-1B5F6D19EF28}" srcOrd="2" destOrd="0" presId="urn:microsoft.com/office/officeart/2018/2/layout/IconVerticalSolidList"/>
    <dgm:cxn modelId="{12DD5A73-5AF8-438A-A0CC-42D4C773A372}" type="presParOf" srcId="{64ED27FA-7124-4165-8E9D-53DB3D363FB1}" destId="{BD0F1A46-7414-4F15-B730-6134E29BD7BB}" srcOrd="3" destOrd="0" presId="urn:microsoft.com/office/officeart/2018/2/layout/IconVerticalSolidList"/>
    <dgm:cxn modelId="{449448E3-6D32-4AA5-9CE5-D2E1397E2611}" type="presParOf" srcId="{BB247D0F-8282-41C9-A8E6-00D55EF67F56}" destId="{423DF692-4AC9-4F3E-9B09-DFD0469A5B14}" srcOrd="7" destOrd="0" presId="urn:microsoft.com/office/officeart/2018/2/layout/IconVerticalSolidList"/>
    <dgm:cxn modelId="{F08696A7-A27C-4F19-8FF5-6639FAF72E0A}" type="presParOf" srcId="{BB247D0F-8282-41C9-A8E6-00D55EF67F56}" destId="{F6554462-19C9-4B46-ADEC-212E3C231D9A}" srcOrd="8" destOrd="0" presId="urn:microsoft.com/office/officeart/2018/2/layout/IconVerticalSolidList"/>
    <dgm:cxn modelId="{AFA45BD5-46DE-4116-90BE-2757B4C09BBA}" type="presParOf" srcId="{F6554462-19C9-4B46-ADEC-212E3C231D9A}" destId="{09B9573E-949B-423D-BFF3-0DE05F6C0055}" srcOrd="0" destOrd="0" presId="urn:microsoft.com/office/officeart/2018/2/layout/IconVerticalSolidList"/>
    <dgm:cxn modelId="{0C68C650-D1BC-40B9-B15A-281436DF9F86}" type="presParOf" srcId="{F6554462-19C9-4B46-ADEC-212E3C231D9A}" destId="{1BB456E3-217A-4AFD-A683-886CD4B56B50}" srcOrd="1" destOrd="0" presId="urn:microsoft.com/office/officeart/2018/2/layout/IconVerticalSolidList"/>
    <dgm:cxn modelId="{71CE9FBD-786F-4454-BBE8-7A0686E030D4}" type="presParOf" srcId="{F6554462-19C9-4B46-ADEC-212E3C231D9A}" destId="{1E0A4B83-1A34-4C9A-9161-CE30FDDBDC62}" srcOrd="2" destOrd="0" presId="urn:microsoft.com/office/officeart/2018/2/layout/IconVerticalSolidList"/>
    <dgm:cxn modelId="{91DF7ED1-BA42-4E0F-BECE-0A5B119AAC56}" type="presParOf" srcId="{F6554462-19C9-4B46-ADEC-212E3C231D9A}" destId="{4D88B15C-5BB9-4478-9EDC-0B2323A61087}" srcOrd="3" destOrd="0" presId="urn:microsoft.com/office/officeart/2018/2/layout/IconVerticalSolidList"/>
    <dgm:cxn modelId="{D56CD1AD-542B-4305-90B5-6C33ADB5FED7}" type="presParOf" srcId="{BB247D0F-8282-41C9-A8E6-00D55EF67F56}" destId="{9D90E1F5-1DB1-4D0C-BD7F-4AAC1D7001E4}" srcOrd="9" destOrd="0" presId="urn:microsoft.com/office/officeart/2018/2/layout/IconVerticalSolidList"/>
    <dgm:cxn modelId="{02E1A726-27F5-4CE5-98EA-BE13EA025FD0}" type="presParOf" srcId="{BB247D0F-8282-41C9-A8E6-00D55EF67F56}" destId="{43E2BB7D-F2D0-4D81-B27A-88DA79D8033A}" srcOrd="10" destOrd="0" presId="urn:microsoft.com/office/officeart/2018/2/layout/IconVerticalSolidList"/>
    <dgm:cxn modelId="{605B9438-C98F-42C2-931A-87A9D3901EDC}" type="presParOf" srcId="{43E2BB7D-F2D0-4D81-B27A-88DA79D8033A}" destId="{5A315000-D3DD-4F31-87E7-055C8AE7B1F6}" srcOrd="0" destOrd="0" presId="urn:microsoft.com/office/officeart/2018/2/layout/IconVerticalSolidList"/>
    <dgm:cxn modelId="{A09C9F24-7B2A-40C7-84A3-C676FC2C6C50}" type="presParOf" srcId="{43E2BB7D-F2D0-4D81-B27A-88DA79D8033A}" destId="{6F7164DD-5E02-4A4C-8087-487D25583E8C}" srcOrd="1" destOrd="0" presId="urn:microsoft.com/office/officeart/2018/2/layout/IconVerticalSolidList"/>
    <dgm:cxn modelId="{6990F3F6-7555-4329-B88C-740884D7A64C}" type="presParOf" srcId="{43E2BB7D-F2D0-4D81-B27A-88DA79D8033A}" destId="{077360E4-943E-4890-A470-D271C0F383EA}" srcOrd="2" destOrd="0" presId="urn:microsoft.com/office/officeart/2018/2/layout/IconVerticalSolidList"/>
    <dgm:cxn modelId="{F28D9FF8-C0B4-460A-88B8-7213B9511ECE}" type="presParOf" srcId="{43E2BB7D-F2D0-4D81-B27A-88DA79D8033A}" destId="{CBF9C15C-BD55-4976-A7ED-90943D1A0C8E}" srcOrd="3" destOrd="0" presId="urn:microsoft.com/office/officeart/2018/2/layout/IconVerticalSolidList"/>
    <dgm:cxn modelId="{967A94B5-E756-474B-8629-BD2951BD241B}" type="presParOf" srcId="{BB247D0F-8282-41C9-A8E6-00D55EF67F56}" destId="{ABEFB59A-5EB5-4EE4-B19F-8BC4C1F1DB83}" srcOrd="11" destOrd="0" presId="urn:microsoft.com/office/officeart/2018/2/layout/IconVerticalSolidList"/>
    <dgm:cxn modelId="{912587E0-36AD-4352-8E5E-29B4A35B6DAC}" type="presParOf" srcId="{BB247D0F-8282-41C9-A8E6-00D55EF67F56}" destId="{2D1F0452-928D-4DBD-9F12-91DF304AB7B1}" srcOrd="12" destOrd="0" presId="urn:microsoft.com/office/officeart/2018/2/layout/IconVerticalSolidList"/>
    <dgm:cxn modelId="{E7B8E183-9C6F-41BC-959D-CFD29FB91D65}" type="presParOf" srcId="{2D1F0452-928D-4DBD-9F12-91DF304AB7B1}" destId="{F30B7A9C-882D-4BEB-9439-84A55F32EC89}" srcOrd="0" destOrd="0" presId="urn:microsoft.com/office/officeart/2018/2/layout/IconVerticalSolidList"/>
    <dgm:cxn modelId="{D6DB5950-BD6D-44EF-A3D4-7B8947A92302}" type="presParOf" srcId="{2D1F0452-928D-4DBD-9F12-91DF304AB7B1}" destId="{D3CA4989-4B67-456F-A26D-9C84C3098E3E}" srcOrd="1" destOrd="0" presId="urn:microsoft.com/office/officeart/2018/2/layout/IconVerticalSolidList"/>
    <dgm:cxn modelId="{5F2BE2D0-E3CE-403E-9DB7-7681DE9A1B82}" type="presParOf" srcId="{2D1F0452-928D-4DBD-9F12-91DF304AB7B1}" destId="{3075AF68-9ACD-48EC-B78B-2604439FB810}" srcOrd="2" destOrd="0" presId="urn:microsoft.com/office/officeart/2018/2/layout/IconVerticalSolidList"/>
    <dgm:cxn modelId="{E3BE10C3-0DD4-4DFB-9EF8-DC0CD70ADBE7}" type="presParOf" srcId="{2D1F0452-928D-4DBD-9F12-91DF304AB7B1}" destId="{7033C658-B45B-4873-822D-2361610B6115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6B39DBC4-FC2E-480C-904F-08285A4E61D6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B5764D37-A6B4-409D-A36B-E2193507ED8B}">
      <dgm:prSet/>
      <dgm:spPr/>
      <dgm:t>
        <a:bodyPr/>
        <a:lstStyle/>
        <a:p>
          <a:r>
            <a:rPr lang="en-US"/>
            <a:t>While on the topic of logical data type, we should also learn some logical operations</a:t>
          </a:r>
        </a:p>
      </dgm:t>
    </dgm:pt>
    <dgm:pt modelId="{451BE011-BED1-459D-A6C3-0883A1EA848F}" type="parTrans" cxnId="{CC0C5568-099C-4C62-AF39-764A22F954EB}">
      <dgm:prSet/>
      <dgm:spPr/>
      <dgm:t>
        <a:bodyPr/>
        <a:lstStyle/>
        <a:p>
          <a:endParaRPr lang="en-US"/>
        </a:p>
      </dgm:t>
    </dgm:pt>
    <dgm:pt modelId="{1D6FCD51-9553-4CC4-B596-D49FD75FD9B8}" type="sibTrans" cxnId="{CC0C5568-099C-4C62-AF39-764A22F954EB}">
      <dgm:prSet/>
      <dgm:spPr/>
      <dgm:t>
        <a:bodyPr/>
        <a:lstStyle/>
        <a:p>
          <a:endParaRPr lang="en-US"/>
        </a:p>
      </dgm:t>
    </dgm:pt>
    <dgm:pt modelId="{3F298620-8658-4C6B-A0F3-C00683D8737D}">
      <dgm:prSet/>
      <dgm:spPr/>
      <dgm:t>
        <a:bodyPr/>
        <a:lstStyle/>
        <a:p>
          <a:r>
            <a:rPr lang="en-US"/>
            <a:t>Standard logical operations are "&amp;" (and), "|" (or), and "!" (negation).</a:t>
          </a:r>
        </a:p>
      </dgm:t>
    </dgm:pt>
    <dgm:pt modelId="{20FF1815-812A-40DC-9FEC-55790EE1BC3F}" type="parTrans" cxnId="{1F1F9298-B2BA-4E47-AF53-BA0CEC0B3614}">
      <dgm:prSet/>
      <dgm:spPr/>
      <dgm:t>
        <a:bodyPr/>
        <a:lstStyle/>
        <a:p>
          <a:endParaRPr lang="en-US"/>
        </a:p>
      </dgm:t>
    </dgm:pt>
    <dgm:pt modelId="{DAF82444-48EE-4743-BC65-1F390ACB65F3}" type="sibTrans" cxnId="{1F1F9298-B2BA-4E47-AF53-BA0CEC0B3614}">
      <dgm:prSet/>
      <dgm:spPr/>
      <dgm:t>
        <a:bodyPr/>
        <a:lstStyle/>
        <a:p>
          <a:endParaRPr lang="en-US"/>
        </a:p>
      </dgm:t>
    </dgm:pt>
    <dgm:pt modelId="{71B9EA92-9AC7-4F23-8BFE-D2AD2E7E98BD}">
      <dgm:prSet/>
      <dgm:spPr/>
      <dgm:t>
        <a:bodyPr/>
        <a:lstStyle/>
        <a:p>
          <a:r>
            <a:rPr lang="en-US"/>
            <a:t>&gt; u = TRUE; v = FALSE </a:t>
          </a:r>
        </a:p>
      </dgm:t>
    </dgm:pt>
    <dgm:pt modelId="{EC7D4E24-D6D7-4C76-A3BB-C1051A5D5CB5}" type="parTrans" cxnId="{54BF3BC4-5861-4D0F-A4B1-F8E215208977}">
      <dgm:prSet/>
      <dgm:spPr/>
      <dgm:t>
        <a:bodyPr/>
        <a:lstStyle/>
        <a:p>
          <a:endParaRPr lang="en-US"/>
        </a:p>
      </dgm:t>
    </dgm:pt>
    <dgm:pt modelId="{758A4156-9E7A-4F1C-9B62-4EB758BE94B4}" type="sibTrans" cxnId="{54BF3BC4-5861-4D0F-A4B1-F8E215208977}">
      <dgm:prSet/>
      <dgm:spPr/>
      <dgm:t>
        <a:bodyPr/>
        <a:lstStyle/>
        <a:p>
          <a:endParaRPr lang="en-US"/>
        </a:p>
      </dgm:t>
    </dgm:pt>
    <dgm:pt modelId="{A7CB5445-3E86-476C-AD46-21D2FC913513}">
      <dgm:prSet/>
      <dgm:spPr/>
      <dgm:t>
        <a:bodyPr/>
        <a:lstStyle/>
        <a:p>
          <a:r>
            <a:rPr lang="en-US"/>
            <a:t>&gt; u &amp; v          # u AND v </a:t>
          </a:r>
        </a:p>
      </dgm:t>
    </dgm:pt>
    <dgm:pt modelId="{D8DC6B50-889E-457E-A9A3-F9E8E6AA0963}" type="parTrans" cxnId="{F7B5BFA5-50B8-4058-864E-D6A4D5A7570C}">
      <dgm:prSet/>
      <dgm:spPr/>
      <dgm:t>
        <a:bodyPr/>
        <a:lstStyle/>
        <a:p>
          <a:endParaRPr lang="en-US"/>
        </a:p>
      </dgm:t>
    </dgm:pt>
    <dgm:pt modelId="{E380F94C-E439-4C43-B2F4-DEF6665EF3D7}" type="sibTrans" cxnId="{F7B5BFA5-50B8-4058-864E-D6A4D5A7570C}">
      <dgm:prSet/>
      <dgm:spPr/>
      <dgm:t>
        <a:bodyPr/>
        <a:lstStyle/>
        <a:p>
          <a:endParaRPr lang="en-US"/>
        </a:p>
      </dgm:t>
    </dgm:pt>
    <dgm:pt modelId="{1F9025D8-0C07-48D6-9040-989D5DFE6233}">
      <dgm:prSet/>
      <dgm:spPr/>
      <dgm:t>
        <a:bodyPr/>
        <a:lstStyle/>
        <a:p>
          <a:r>
            <a:rPr lang="en-US"/>
            <a:t>[1] FALSE </a:t>
          </a:r>
        </a:p>
      </dgm:t>
    </dgm:pt>
    <dgm:pt modelId="{92710776-FDB9-45BE-B172-C3BDA0C2C34A}" type="parTrans" cxnId="{A3D283A8-A26E-42EA-9011-F61F42AEAA5C}">
      <dgm:prSet/>
      <dgm:spPr/>
      <dgm:t>
        <a:bodyPr/>
        <a:lstStyle/>
        <a:p>
          <a:endParaRPr lang="en-US"/>
        </a:p>
      </dgm:t>
    </dgm:pt>
    <dgm:pt modelId="{9C4AC28C-98DF-4FE4-A297-45460BB2128C}" type="sibTrans" cxnId="{A3D283A8-A26E-42EA-9011-F61F42AEAA5C}">
      <dgm:prSet/>
      <dgm:spPr/>
      <dgm:t>
        <a:bodyPr/>
        <a:lstStyle/>
        <a:p>
          <a:endParaRPr lang="en-US"/>
        </a:p>
      </dgm:t>
    </dgm:pt>
    <dgm:pt modelId="{05A15E95-ADE1-4DB7-96BC-C769D689D4C0}">
      <dgm:prSet/>
      <dgm:spPr/>
      <dgm:t>
        <a:bodyPr/>
        <a:lstStyle/>
        <a:p>
          <a:r>
            <a:rPr lang="en-US"/>
            <a:t>&gt; u | v          # u OR v </a:t>
          </a:r>
        </a:p>
      </dgm:t>
    </dgm:pt>
    <dgm:pt modelId="{38578BBC-D0E5-4371-8BA0-131E34DA6D94}" type="parTrans" cxnId="{ECD9B06E-0C04-43CB-9E18-CECB9C0F53D2}">
      <dgm:prSet/>
      <dgm:spPr/>
      <dgm:t>
        <a:bodyPr/>
        <a:lstStyle/>
        <a:p>
          <a:endParaRPr lang="en-US"/>
        </a:p>
      </dgm:t>
    </dgm:pt>
    <dgm:pt modelId="{BCF7F6E1-D641-47EE-85A0-D418A7EFDFFB}" type="sibTrans" cxnId="{ECD9B06E-0C04-43CB-9E18-CECB9C0F53D2}">
      <dgm:prSet/>
      <dgm:spPr/>
      <dgm:t>
        <a:bodyPr/>
        <a:lstStyle/>
        <a:p>
          <a:endParaRPr lang="en-US"/>
        </a:p>
      </dgm:t>
    </dgm:pt>
    <dgm:pt modelId="{C223B536-C3C2-4D09-84BA-96233C9A3C9F}">
      <dgm:prSet/>
      <dgm:spPr/>
      <dgm:t>
        <a:bodyPr/>
        <a:lstStyle/>
        <a:p>
          <a:r>
            <a:rPr lang="en-US"/>
            <a:t>[1] TRUE </a:t>
          </a:r>
        </a:p>
      </dgm:t>
    </dgm:pt>
    <dgm:pt modelId="{51DB5901-D846-44F9-A978-155A6A039AB6}" type="parTrans" cxnId="{C6100A75-E72B-406F-BFF1-78467A73E7DB}">
      <dgm:prSet/>
      <dgm:spPr/>
      <dgm:t>
        <a:bodyPr/>
        <a:lstStyle/>
        <a:p>
          <a:endParaRPr lang="en-US"/>
        </a:p>
      </dgm:t>
    </dgm:pt>
    <dgm:pt modelId="{D3980928-E1AB-45B6-8337-FA96FFA6D2F0}" type="sibTrans" cxnId="{C6100A75-E72B-406F-BFF1-78467A73E7DB}">
      <dgm:prSet/>
      <dgm:spPr/>
      <dgm:t>
        <a:bodyPr/>
        <a:lstStyle/>
        <a:p>
          <a:endParaRPr lang="en-US"/>
        </a:p>
      </dgm:t>
    </dgm:pt>
    <dgm:pt modelId="{6F4C4CE6-3CD1-4D6F-94EF-52FBF576141D}">
      <dgm:prSet/>
      <dgm:spPr/>
      <dgm:t>
        <a:bodyPr/>
        <a:lstStyle/>
        <a:p>
          <a:r>
            <a:rPr lang="en-US"/>
            <a:t>&gt; !u             # negation of u </a:t>
          </a:r>
        </a:p>
      </dgm:t>
    </dgm:pt>
    <dgm:pt modelId="{9F0DB370-0970-483C-8920-1B074EC3E536}" type="parTrans" cxnId="{71AF57FB-0DD9-4BAB-AB3B-F833022DB012}">
      <dgm:prSet/>
      <dgm:spPr/>
      <dgm:t>
        <a:bodyPr/>
        <a:lstStyle/>
        <a:p>
          <a:endParaRPr lang="en-US"/>
        </a:p>
      </dgm:t>
    </dgm:pt>
    <dgm:pt modelId="{05C1963C-567F-44FD-931A-EF7FFD02A947}" type="sibTrans" cxnId="{71AF57FB-0DD9-4BAB-AB3B-F833022DB012}">
      <dgm:prSet/>
      <dgm:spPr/>
      <dgm:t>
        <a:bodyPr/>
        <a:lstStyle/>
        <a:p>
          <a:endParaRPr lang="en-US"/>
        </a:p>
      </dgm:t>
    </dgm:pt>
    <dgm:pt modelId="{CDB038AE-A294-4A71-AA74-9193308ECBD3}">
      <dgm:prSet/>
      <dgm:spPr/>
      <dgm:t>
        <a:bodyPr/>
        <a:lstStyle/>
        <a:p>
          <a:r>
            <a:rPr lang="en-US"/>
            <a:t>[1] FALSE</a:t>
          </a:r>
        </a:p>
      </dgm:t>
    </dgm:pt>
    <dgm:pt modelId="{AC7D14F5-81B0-4B4B-862C-22222A888015}" type="parTrans" cxnId="{9ECB7570-05F7-408E-8ED4-7C32BE12438E}">
      <dgm:prSet/>
      <dgm:spPr/>
      <dgm:t>
        <a:bodyPr/>
        <a:lstStyle/>
        <a:p>
          <a:endParaRPr lang="en-US"/>
        </a:p>
      </dgm:t>
    </dgm:pt>
    <dgm:pt modelId="{C2285FEE-6433-4C07-A358-9128ACBFA2F3}" type="sibTrans" cxnId="{9ECB7570-05F7-408E-8ED4-7C32BE12438E}">
      <dgm:prSet/>
      <dgm:spPr/>
      <dgm:t>
        <a:bodyPr/>
        <a:lstStyle/>
        <a:p>
          <a:endParaRPr lang="en-US"/>
        </a:p>
      </dgm:t>
    </dgm:pt>
    <dgm:pt modelId="{AACAE24D-1A4F-4C9D-BD5F-8F6C7625249C}">
      <dgm:prSet/>
      <dgm:spPr/>
      <dgm:t>
        <a:bodyPr/>
        <a:lstStyle/>
        <a:p>
          <a:r>
            <a:rPr lang="en-US"/>
            <a:t>To find out more use the help function e.g. &gt; help("&amp;")</a:t>
          </a:r>
        </a:p>
      </dgm:t>
    </dgm:pt>
    <dgm:pt modelId="{F399D438-5FAE-4702-9298-178C371A8173}" type="parTrans" cxnId="{F605FD84-0D81-4CFF-A66A-C05612CBAAE5}">
      <dgm:prSet/>
      <dgm:spPr/>
      <dgm:t>
        <a:bodyPr/>
        <a:lstStyle/>
        <a:p>
          <a:endParaRPr lang="en-US"/>
        </a:p>
      </dgm:t>
    </dgm:pt>
    <dgm:pt modelId="{D25BF701-0388-4005-9794-779819009E09}" type="sibTrans" cxnId="{F605FD84-0D81-4CFF-A66A-C05612CBAAE5}">
      <dgm:prSet/>
      <dgm:spPr/>
      <dgm:t>
        <a:bodyPr/>
        <a:lstStyle/>
        <a:p>
          <a:endParaRPr lang="en-US"/>
        </a:p>
      </dgm:t>
    </dgm:pt>
    <dgm:pt modelId="{D910D0DC-EFE2-C940-B618-F0DB71EC9041}" type="pres">
      <dgm:prSet presAssocID="{6B39DBC4-FC2E-480C-904F-08285A4E61D6}" presName="linear" presStyleCnt="0">
        <dgm:presLayoutVars>
          <dgm:animLvl val="lvl"/>
          <dgm:resizeHandles val="exact"/>
        </dgm:presLayoutVars>
      </dgm:prSet>
      <dgm:spPr/>
    </dgm:pt>
    <dgm:pt modelId="{DD33DE18-B4A3-5341-8CF3-D12A36DB3E78}" type="pres">
      <dgm:prSet presAssocID="{B5764D37-A6B4-409D-A36B-E2193507ED8B}" presName="parentText" presStyleLbl="node1" presStyleIdx="0" presStyleCnt="9">
        <dgm:presLayoutVars>
          <dgm:chMax val="0"/>
          <dgm:bulletEnabled val="1"/>
        </dgm:presLayoutVars>
      </dgm:prSet>
      <dgm:spPr/>
    </dgm:pt>
    <dgm:pt modelId="{D35E5739-DE92-224C-87F4-6C938CEDFC95}" type="pres">
      <dgm:prSet presAssocID="{B5764D37-A6B4-409D-A36B-E2193507ED8B}" presName="childText" presStyleLbl="revTx" presStyleIdx="0" presStyleCnt="1">
        <dgm:presLayoutVars>
          <dgm:bulletEnabled val="1"/>
        </dgm:presLayoutVars>
      </dgm:prSet>
      <dgm:spPr/>
    </dgm:pt>
    <dgm:pt modelId="{6A7ADD13-0507-9D48-B528-FB240344617E}" type="pres">
      <dgm:prSet presAssocID="{71B9EA92-9AC7-4F23-8BFE-D2AD2E7E98BD}" presName="parentText" presStyleLbl="node1" presStyleIdx="1" presStyleCnt="9">
        <dgm:presLayoutVars>
          <dgm:chMax val="0"/>
          <dgm:bulletEnabled val="1"/>
        </dgm:presLayoutVars>
      </dgm:prSet>
      <dgm:spPr/>
    </dgm:pt>
    <dgm:pt modelId="{F4A11250-5F46-7B46-B383-13E2796F743E}" type="pres">
      <dgm:prSet presAssocID="{758A4156-9E7A-4F1C-9B62-4EB758BE94B4}" presName="spacer" presStyleCnt="0"/>
      <dgm:spPr/>
    </dgm:pt>
    <dgm:pt modelId="{B3F6EC07-0D16-F246-9632-D0E6AD2285AA}" type="pres">
      <dgm:prSet presAssocID="{A7CB5445-3E86-476C-AD46-21D2FC913513}" presName="parentText" presStyleLbl="node1" presStyleIdx="2" presStyleCnt="9">
        <dgm:presLayoutVars>
          <dgm:chMax val="0"/>
          <dgm:bulletEnabled val="1"/>
        </dgm:presLayoutVars>
      </dgm:prSet>
      <dgm:spPr/>
    </dgm:pt>
    <dgm:pt modelId="{DA2B1843-38F8-9D46-9569-358909CD5CCB}" type="pres">
      <dgm:prSet presAssocID="{E380F94C-E439-4C43-B2F4-DEF6665EF3D7}" presName="spacer" presStyleCnt="0"/>
      <dgm:spPr/>
    </dgm:pt>
    <dgm:pt modelId="{E789F1A1-4BAA-F241-9744-803EEB7C8CDB}" type="pres">
      <dgm:prSet presAssocID="{1F9025D8-0C07-48D6-9040-989D5DFE6233}" presName="parentText" presStyleLbl="node1" presStyleIdx="3" presStyleCnt="9">
        <dgm:presLayoutVars>
          <dgm:chMax val="0"/>
          <dgm:bulletEnabled val="1"/>
        </dgm:presLayoutVars>
      </dgm:prSet>
      <dgm:spPr/>
    </dgm:pt>
    <dgm:pt modelId="{EA4EB4FA-4C41-B14F-B7F4-B6A4A3948CDF}" type="pres">
      <dgm:prSet presAssocID="{9C4AC28C-98DF-4FE4-A297-45460BB2128C}" presName="spacer" presStyleCnt="0"/>
      <dgm:spPr/>
    </dgm:pt>
    <dgm:pt modelId="{F932621C-F5E2-C149-9B2F-24F98C3549E1}" type="pres">
      <dgm:prSet presAssocID="{05A15E95-ADE1-4DB7-96BC-C769D689D4C0}" presName="parentText" presStyleLbl="node1" presStyleIdx="4" presStyleCnt="9">
        <dgm:presLayoutVars>
          <dgm:chMax val="0"/>
          <dgm:bulletEnabled val="1"/>
        </dgm:presLayoutVars>
      </dgm:prSet>
      <dgm:spPr/>
    </dgm:pt>
    <dgm:pt modelId="{24B6434F-D7EB-AC4F-A974-724BE9F643A8}" type="pres">
      <dgm:prSet presAssocID="{BCF7F6E1-D641-47EE-85A0-D418A7EFDFFB}" presName="spacer" presStyleCnt="0"/>
      <dgm:spPr/>
    </dgm:pt>
    <dgm:pt modelId="{73501A17-3EC0-0A48-A12A-7A5996D4DD58}" type="pres">
      <dgm:prSet presAssocID="{C223B536-C3C2-4D09-84BA-96233C9A3C9F}" presName="parentText" presStyleLbl="node1" presStyleIdx="5" presStyleCnt="9">
        <dgm:presLayoutVars>
          <dgm:chMax val="0"/>
          <dgm:bulletEnabled val="1"/>
        </dgm:presLayoutVars>
      </dgm:prSet>
      <dgm:spPr/>
    </dgm:pt>
    <dgm:pt modelId="{50EFDA23-C148-A641-B41C-D328CDF6E9A8}" type="pres">
      <dgm:prSet presAssocID="{D3980928-E1AB-45B6-8337-FA96FFA6D2F0}" presName="spacer" presStyleCnt="0"/>
      <dgm:spPr/>
    </dgm:pt>
    <dgm:pt modelId="{0ABDE946-734E-BC48-A223-BE07F1AC4F16}" type="pres">
      <dgm:prSet presAssocID="{6F4C4CE6-3CD1-4D6F-94EF-52FBF576141D}" presName="parentText" presStyleLbl="node1" presStyleIdx="6" presStyleCnt="9">
        <dgm:presLayoutVars>
          <dgm:chMax val="0"/>
          <dgm:bulletEnabled val="1"/>
        </dgm:presLayoutVars>
      </dgm:prSet>
      <dgm:spPr/>
    </dgm:pt>
    <dgm:pt modelId="{3E515146-19B2-0A42-86AB-CD04BC2FD313}" type="pres">
      <dgm:prSet presAssocID="{05C1963C-567F-44FD-931A-EF7FFD02A947}" presName="spacer" presStyleCnt="0"/>
      <dgm:spPr/>
    </dgm:pt>
    <dgm:pt modelId="{D9D8BC96-BAC9-A64A-A6FA-8039D99A2342}" type="pres">
      <dgm:prSet presAssocID="{CDB038AE-A294-4A71-AA74-9193308ECBD3}" presName="parentText" presStyleLbl="node1" presStyleIdx="7" presStyleCnt="9">
        <dgm:presLayoutVars>
          <dgm:chMax val="0"/>
          <dgm:bulletEnabled val="1"/>
        </dgm:presLayoutVars>
      </dgm:prSet>
      <dgm:spPr/>
    </dgm:pt>
    <dgm:pt modelId="{46BCBDD0-01DA-6A4C-8028-99F774D7AA6D}" type="pres">
      <dgm:prSet presAssocID="{C2285FEE-6433-4C07-A358-9128ACBFA2F3}" presName="spacer" presStyleCnt="0"/>
      <dgm:spPr/>
    </dgm:pt>
    <dgm:pt modelId="{AFA60646-D193-7848-8D91-F622474E6726}" type="pres">
      <dgm:prSet presAssocID="{AACAE24D-1A4F-4C9D-BD5F-8F6C7625249C}" presName="parentText" presStyleLbl="node1" presStyleIdx="8" presStyleCnt="9">
        <dgm:presLayoutVars>
          <dgm:chMax val="0"/>
          <dgm:bulletEnabled val="1"/>
        </dgm:presLayoutVars>
      </dgm:prSet>
      <dgm:spPr/>
    </dgm:pt>
  </dgm:ptLst>
  <dgm:cxnLst>
    <dgm:cxn modelId="{38C8350A-69BC-D147-A661-355FE89F0EB3}" type="presOf" srcId="{71B9EA92-9AC7-4F23-8BFE-D2AD2E7E98BD}" destId="{6A7ADD13-0507-9D48-B528-FB240344617E}" srcOrd="0" destOrd="0" presId="urn:microsoft.com/office/officeart/2005/8/layout/vList2"/>
    <dgm:cxn modelId="{D068DC1B-252D-6940-9A37-2589C12B2C8F}" type="presOf" srcId="{A7CB5445-3E86-476C-AD46-21D2FC913513}" destId="{B3F6EC07-0D16-F246-9632-D0E6AD2285AA}" srcOrd="0" destOrd="0" presId="urn:microsoft.com/office/officeart/2005/8/layout/vList2"/>
    <dgm:cxn modelId="{9F286B28-222A-BA40-B354-DF2D7FE7E813}" type="presOf" srcId="{AACAE24D-1A4F-4C9D-BD5F-8F6C7625249C}" destId="{AFA60646-D193-7848-8D91-F622474E6726}" srcOrd="0" destOrd="0" presId="urn:microsoft.com/office/officeart/2005/8/layout/vList2"/>
    <dgm:cxn modelId="{41040C29-818C-9945-957F-8E04727D7834}" type="presOf" srcId="{3F298620-8658-4C6B-A0F3-C00683D8737D}" destId="{D35E5739-DE92-224C-87F4-6C938CEDFC95}" srcOrd="0" destOrd="0" presId="urn:microsoft.com/office/officeart/2005/8/layout/vList2"/>
    <dgm:cxn modelId="{3065F05F-4E4D-E448-B3B5-E1F3E552506B}" type="presOf" srcId="{B5764D37-A6B4-409D-A36B-E2193507ED8B}" destId="{DD33DE18-B4A3-5341-8CF3-D12A36DB3E78}" srcOrd="0" destOrd="0" presId="urn:microsoft.com/office/officeart/2005/8/layout/vList2"/>
    <dgm:cxn modelId="{CC0C5568-099C-4C62-AF39-764A22F954EB}" srcId="{6B39DBC4-FC2E-480C-904F-08285A4E61D6}" destId="{B5764D37-A6B4-409D-A36B-E2193507ED8B}" srcOrd="0" destOrd="0" parTransId="{451BE011-BED1-459D-A6C3-0883A1EA848F}" sibTransId="{1D6FCD51-9553-4CC4-B596-D49FD75FD9B8}"/>
    <dgm:cxn modelId="{ECD9B06E-0C04-43CB-9E18-CECB9C0F53D2}" srcId="{6B39DBC4-FC2E-480C-904F-08285A4E61D6}" destId="{05A15E95-ADE1-4DB7-96BC-C769D689D4C0}" srcOrd="4" destOrd="0" parTransId="{38578BBC-D0E5-4371-8BA0-131E34DA6D94}" sibTransId="{BCF7F6E1-D641-47EE-85A0-D418A7EFDFFB}"/>
    <dgm:cxn modelId="{9ECB7570-05F7-408E-8ED4-7C32BE12438E}" srcId="{6B39DBC4-FC2E-480C-904F-08285A4E61D6}" destId="{CDB038AE-A294-4A71-AA74-9193308ECBD3}" srcOrd="7" destOrd="0" parTransId="{AC7D14F5-81B0-4B4B-862C-22222A888015}" sibTransId="{C2285FEE-6433-4C07-A358-9128ACBFA2F3}"/>
    <dgm:cxn modelId="{D9E04873-C5CF-FF44-B214-4F4D45F18C5C}" type="presOf" srcId="{6B39DBC4-FC2E-480C-904F-08285A4E61D6}" destId="{D910D0DC-EFE2-C940-B618-F0DB71EC9041}" srcOrd="0" destOrd="0" presId="urn:microsoft.com/office/officeart/2005/8/layout/vList2"/>
    <dgm:cxn modelId="{C6100A75-E72B-406F-BFF1-78467A73E7DB}" srcId="{6B39DBC4-FC2E-480C-904F-08285A4E61D6}" destId="{C223B536-C3C2-4D09-84BA-96233C9A3C9F}" srcOrd="5" destOrd="0" parTransId="{51DB5901-D846-44F9-A978-155A6A039AB6}" sibTransId="{D3980928-E1AB-45B6-8337-FA96FFA6D2F0}"/>
    <dgm:cxn modelId="{F605FD84-0D81-4CFF-A66A-C05612CBAAE5}" srcId="{6B39DBC4-FC2E-480C-904F-08285A4E61D6}" destId="{AACAE24D-1A4F-4C9D-BD5F-8F6C7625249C}" srcOrd="8" destOrd="0" parTransId="{F399D438-5FAE-4702-9298-178C371A8173}" sibTransId="{D25BF701-0388-4005-9794-779819009E09}"/>
    <dgm:cxn modelId="{8F185F8E-C6B2-F746-9C6A-296DB60D76A2}" type="presOf" srcId="{C223B536-C3C2-4D09-84BA-96233C9A3C9F}" destId="{73501A17-3EC0-0A48-A12A-7A5996D4DD58}" srcOrd="0" destOrd="0" presId="urn:microsoft.com/office/officeart/2005/8/layout/vList2"/>
    <dgm:cxn modelId="{05ADD095-DC6F-C344-8F40-54738853C041}" type="presOf" srcId="{CDB038AE-A294-4A71-AA74-9193308ECBD3}" destId="{D9D8BC96-BAC9-A64A-A6FA-8039D99A2342}" srcOrd="0" destOrd="0" presId="urn:microsoft.com/office/officeart/2005/8/layout/vList2"/>
    <dgm:cxn modelId="{1F1F9298-B2BA-4E47-AF53-BA0CEC0B3614}" srcId="{B5764D37-A6B4-409D-A36B-E2193507ED8B}" destId="{3F298620-8658-4C6B-A0F3-C00683D8737D}" srcOrd="0" destOrd="0" parTransId="{20FF1815-812A-40DC-9FEC-55790EE1BC3F}" sibTransId="{DAF82444-48EE-4743-BC65-1F390ACB65F3}"/>
    <dgm:cxn modelId="{3C1E2E9D-AA89-3043-9F1D-19C4D76C337D}" type="presOf" srcId="{05A15E95-ADE1-4DB7-96BC-C769D689D4C0}" destId="{F932621C-F5E2-C149-9B2F-24F98C3549E1}" srcOrd="0" destOrd="0" presId="urn:microsoft.com/office/officeart/2005/8/layout/vList2"/>
    <dgm:cxn modelId="{F7B5BFA5-50B8-4058-864E-D6A4D5A7570C}" srcId="{6B39DBC4-FC2E-480C-904F-08285A4E61D6}" destId="{A7CB5445-3E86-476C-AD46-21D2FC913513}" srcOrd="2" destOrd="0" parTransId="{D8DC6B50-889E-457E-A9A3-F9E8E6AA0963}" sibTransId="{E380F94C-E439-4C43-B2F4-DEF6665EF3D7}"/>
    <dgm:cxn modelId="{A3D283A8-A26E-42EA-9011-F61F42AEAA5C}" srcId="{6B39DBC4-FC2E-480C-904F-08285A4E61D6}" destId="{1F9025D8-0C07-48D6-9040-989D5DFE6233}" srcOrd="3" destOrd="0" parTransId="{92710776-FDB9-45BE-B172-C3BDA0C2C34A}" sibTransId="{9C4AC28C-98DF-4FE4-A297-45460BB2128C}"/>
    <dgm:cxn modelId="{DBABDDBE-CD6C-5644-9293-A0551FD7368B}" type="presOf" srcId="{6F4C4CE6-3CD1-4D6F-94EF-52FBF576141D}" destId="{0ABDE946-734E-BC48-A223-BE07F1AC4F16}" srcOrd="0" destOrd="0" presId="urn:microsoft.com/office/officeart/2005/8/layout/vList2"/>
    <dgm:cxn modelId="{54BF3BC4-5861-4D0F-A4B1-F8E215208977}" srcId="{6B39DBC4-FC2E-480C-904F-08285A4E61D6}" destId="{71B9EA92-9AC7-4F23-8BFE-D2AD2E7E98BD}" srcOrd="1" destOrd="0" parTransId="{EC7D4E24-D6D7-4C76-A3BB-C1051A5D5CB5}" sibTransId="{758A4156-9E7A-4F1C-9B62-4EB758BE94B4}"/>
    <dgm:cxn modelId="{A75E15F4-74D8-EE4D-8076-36C46A3252DE}" type="presOf" srcId="{1F9025D8-0C07-48D6-9040-989D5DFE6233}" destId="{E789F1A1-4BAA-F241-9744-803EEB7C8CDB}" srcOrd="0" destOrd="0" presId="urn:microsoft.com/office/officeart/2005/8/layout/vList2"/>
    <dgm:cxn modelId="{71AF57FB-0DD9-4BAB-AB3B-F833022DB012}" srcId="{6B39DBC4-FC2E-480C-904F-08285A4E61D6}" destId="{6F4C4CE6-3CD1-4D6F-94EF-52FBF576141D}" srcOrd="6" destOrd="0" parTransId="{9F0DB370-0970-483C-8920-1B074EC3E536}" sibTransId="{05C1963C-567F-44FD-931A-EF7FFD02A947}"/>
    <dgm:cxn modelId="{8D7B3A56-E3A1-7B42-AB16-3BBE85E0E6A9}" type="presParOf" srcId="{D910D0DC-EFE2-C940-B618-F0DB71EC9041}" destId="{DD33DE18-B4A3-5341-8CF3-D12A36DB3E78}" srcOrd="0" destOrd="0" presId="urn:microsoft.com/office/officeart/2005/8/layout/vList2"/>
    <dgm:cxn modelId="{32026658-7833-AE42-B1DF-1236E7CDB7CC}" type="presParOf" srcId="{D910D0DC-EFE2-C940-B618-F0DB71EC9041}" destId="{D35E5739-DE92-224C-87F4-6C938CEDFC95}" srcOrd="1" destOrd="0" presId="urn:microsoft.com/office/officeart/2005/8/layout/vList2"/>
    <dgm:cxn modelId="{FAE50D58-3124-A244-9097-2F43E8D51F64}" type="presParOf" srcId="{D910D0DC-EFE2-C940-B618-F0DB71EC9041}" destId="{6A7ADD13-0507-9D48-B528-FB240344617E}" srcOrd="2" destOrd="0" presId="urn:microsoft.com/office/officeart/2005/8/layout/vList2"/>
    <dgm:cxn modelId="{8B7523C9-496C-654D-BD95-853C09CECFC3}" type="presParOf" srcId="{D910D0DC-EFE2-C940-B618-F0DB71EC9041}" destId="{F4A11250-5F46-7B46-B383-13E2796F743E}" srcOrd="3" destOrd="0" presId="urn:microsoft.com/office/officeart/2005/8/layout/vList2"/>
    <dgm:cxn modelId="{F98475E8-1DA1-F843-9D77-2EE1048DE7AA}" type="presParOf" srcId="{D910D0DC-EFE2-C940-B618-F0DB71EC9041}" destId="{B3F6EC07-0D16-F246-9632-D0E6AD2285AA}" srcOrd="4" destOrd="0" presId="urn:microsoft.com/office/officeart/2005/8/layout/vList2"/>
    <dgm:cxn modelId="{53C8FCD1-E962-9A49-B703-2C5C20B6BB4D}" type="presParOf" srcId="{D910D0DC-EFE2-C940-B618-F0DB71EC9041}" destId="{DA2B1843-38F8-9D46-9569-358909CD5CCB}" srcOrd="5" destOrd="0" presId="urn:microsoft.com/office/officeart/2005/8/layout/vList2"/>
    <dgm:cxn modelId="{E7318F34-33DA-1746-B0D5-38594B54A319}" type="presParOf" srcId="{D910D0DC-EFE2-C940-B618-F0DB71EC9041}" destId="{E789F1A1-4BAA-F241-9744-803EEB7C8CDB}" srcOrd="6" destOrd="0" presId="urn:microsoft.com/office/officeart/2005/8/layout/vList2"/>
    <dgm:cxn modelId="{FB81869F-6D84-5C4B-B73D-3C8AA2448E9F}" type="presParOf" srcId="{D910D0DC-EFE2-C940-B618-F0DB71EC9041}" destId="{EA4EB4FA-4C41-B14F-B7F4-B6A4A3948CDF}" srcOrd="7" destOrd="0" presId="urn:microsoft.com/office/officeart/2005/8/layout/vList2"/>
    <dgm:cxn modelId="{894BB191-9562-1544-A415-4F5ADAD3E9EE}" type="presParOf" srcId="{D910D0DC-EFE2-C940-B618-F0DB71EC9041}" destId="{F932621C-F5E2-C149-9B2F-24F98C3549E1}" srcOrd="8" destOrd="0" presId="urn:microsoft.com/office/officeart/2005/8/layout/vList2"/>
    <dgm:cxn modelId="{DA66A27A-D12D-6A4E-BBF1-A3E59F9EAC71}" type="presParOf" srcId="{D910D0DC-EFE2-C940-B618-F0DB71EC9041}" destId="{24B6434F-D7EB-AC4F-A974-724BE9F643A8}" srcOrd="9" destOrd="0" presId="urn:microsoft.com/office/officeart/2005/8/layout/vList2"/>
    <dgm:cxn modelId="{7171BB06-D94E-C146-8FF3-7C7D3331EF51}" type="presParOf" srcId="{D910D0DC-EFE2-C940-B618-F0DB71EC9041}" destId="{73501A17-3EC0-0A48-A12A-7A5996D4DD58}" srcOrd="10" destOrd="0" presId="urn:microsoft.com/office/officeart/2005/8/layout/vList2"/>
    <dgm:cxn modelId="{20E4E4D6-CB64-C040-85E7-29999F31412B}" type="presParOf" srcId="{D910D0DC-EFE2-C940-B618-F0DB71EC9041}" destId="{50EFDA23-C148-A641-B41C-D328CDF6E9A8}" srcOrd="11" destOrd="0" presId="urn:microsoft.com/office/officeart/2005/8/layout/vList2"/>
    <dgm:cxn modelId="{F67E6D35-2BDE-9243-8070-482462ED4ED4}" type="presParOf" srcId="{D910D0DC-EFE2-C940-B618-F0DB71EC9041}" destId="{0ABDE946-734E-BC48-A223-BE07F1AC4F16}" srcOrd="12" destOrd="0" presId="urn:microsoft.com/office/officeart/2005/8/layout/vList2"/>
    <dgm:cxn modelId="{CE676045-3E6C-514F-9F68-D2117567903B}" type="presParOf" srcId="{D910D0DC-EFE2-C940-B618-F0DB71EC9041}" destId="{3E515146-19B2-0A42-86AB-CD04BC2FD313}" srcOrd="13" destOrd="0" presId="urn:microsoft.com/office/officeart/2005/8/layout/vList2"/>
    <dgm:cxn modelId="{0DD72CA2-A821-084D-9552-A3A5F4017E79}" type="presParOf" srcId="{D910D0DC-EFE2-C940-B618-F0DB71EC9041}" destId="{D9D8BC96-BAC9-A64A-A6FA-8039D99A2342}" srcOrd="14" destOrd="0" presId="urn:microsoft.com/office/officeart/2005/8/layout/vList2"/>
    <dgm:cxn modelId="{044F385B-6273-A34C-A738-A05416505EA7}" type="presParOf" srcId="{D910D0DC-EFE2-C940-B618-F0DB71EC9041}" destId="{46BCBDD0-01DA-6A4C-8028-99F774D7AA6D}" srcOrd="15" destOrd="0" presId="urn:microsoft.com/office/officeart/2005/8/layout/vList2"/>
    <dgm:cxn modelId="{58211E0F-7AC1-2643-B460-373F176BFC12}" type="presParOf" srcId="{D910D0DC-EFE2-C940-B618-F0DB71EC9041}" destId="{AFA60646-D193-7848-8D91-F622474E6726}" srcOrd="1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500D03E5-7CE4-445D-8A7C-8003E956BE84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12086962-97B6-4C79-AC7C-B610D7611F54}">
      <dgm:prSet/>
      <dgm:spPr/>
      <dgm:t>
        <a:bodyPr/>
        <a:lstStyle/>
        <a:p>
          <a:r>
            <a:rPr lang="en-US"/>
            <a:t>Character object is use to store string values in R e.g. “Apple”. </a:t>
          </a:r>
        </a:p>
      </dgm:t>
    </dgm:pt>
    <dgm:pt modelId="{9CB673E9-A19C-4A8B-94D3-6C91D0886FCA}" type="parTrans" cxnId="{CEA40836-E412-49A3-A659-E46E32F358C6}">
      <dgm:prSet/>
      <dgm:spPr/>
      <dgm:t>
        <a:bodyPr/>
        <a:lstStyle/>
        <a:p>
          <a:endParaRPr lang="en-US"/>
        </a:p>
      </dgm:t>
    </dgm:pt>
    <dgm:pt modelId="{9DAC8B3C-9D0A-469B-9415-707B90EFCC36}" type="sibTrans" cxnId="{CEA40836-E412-49A3-A659-E46E32F358C6}">
      <dgm:prSet/>
      <dgm:spPr/>
      <dgm:t>
        <a:bodyPr/>
        <a:lstStyle/>
        <a:p>
          <a:endParaRPr lang="en-US"/>
        </a:p>
      </dgm:t>
    </dgm:pt>
    <dgm:pt modelId="{BF889104-078E-4A7C-B52C-C4785DB0FDF9}">
      <dgm:prSet/>
      <dgm:spPr/>
      <dgm:t>
        <a:bodyPr/>
        <a:lstStyle/>
        <a:p>
          <a:r>
            <a:rPr lang="en-US"/>
            <a:t>It can also be used to convert numeric objects into strings.</a:t>
          </a:r>
        </a:p>
      </dgm:t>
    </dgm:pt>
    <dgm:pt modelId="{DF8C798A-C072-4AE8-BD73-E7A6B8CDDB6B}" type="parTrans" cxnId="{CB891E06-5766-4726-9BAA-8863A65066FC}">
      <dgm:prSet/>
      <dgm:spPr/>
      <dgm:t>
        <a:bodyPr/>
        <a:lstStyle/>
        <a:p>
          <a:endParaRPr lang="en-US"/>
        </a:p>
      </dgm:t>
    </dgm:pt>
    <dgm:pt modelId="{C94309A1-E0D0-434B-B304-529246EC817E}" type="sibTrans" cxnId="{CB891E06-5766-4726-9BAA-8863A65066FC}">
      <dgm:prSet/>
      <dgm:spPr/>
      <dgm:t>
        <a:bodyPr/>
        <a:lstStyle/>
        <a:p>
          <a:endParaRPr lang="en-US"/>
        </a:p>
      </dgm:t>
    </dgm:pt>
    <dgm:pt modelId="{A21550E4-9507-4D47-B042-4C5496F7364A}">
      <dgm:prSet/>
      <dgm:spPr/>
      <dgm:t>
        <a:bodyPr/>
        <a:lstStyle/>
        <a:p>
          <a:r>
            <a:rPr lang="en-US"/>
            <a:t>&gt; x = as.character(3.14) </a:t>
          </a:r>
        </a:p>
      </dgm:t>
    </dgm:pt>
    <dgm:pt modelId="{7C702C41-F1A7-48E9-ABC5-0CD7DC0AD2E1}" type="parTrans" cxnId="{85FF1836-3AB2-4022-9F30-F85A84FDE297}">
      <dgm:prSet/>
      <dgm:spPr/>
      <dgm:t>
        <a:bodyPr/>
        <a:lstStyle/>
        <a:p>
          <a:endParaRPr lang="en-US"/>
        </a:p>
      </dgm:t>
    </dgm:pt>
    <dgm:pt modelId="{3BE6425E-F9FB-4AF8-9BA8-1214FE75CE67}" type="sibTrans" cxnId="{85FF1836-3AB2-4022-9F30-F85A84FDE297}">
      <dgm:prSet/>
      <dgm:spPr/>
      <dgm:t>
        <a:bodyPr/>
        <a:lstStyle/>
        <a:p>
          <a:endParaRPr lang="en-US"/>
        </a:p>
      </dgm:t>
    </dgm:pt>
    <dgm:pt modelId="{B796A11C-B961-4516-AF09-642BC12DC803}">
      <dgm:prSet/>
      <dgm:spPr/>
      <dgm:t>
        <a:bodyPr/>
        <a:lstStyle/>
        <a:p>
          <a:r>
            <a:rPr lang="en-US"/>
            <a:t>&gt; x              # print the character string </a:t>
          </a:r>
        </a:p>
      </dgm:t>
    </dgm:pt>
    <dgm:pt modelId="{59E8C2C0-2D67-4F73-92BD-5D54CAE922D5}" type="parTrans" cxnId="{1DFCA7D4-330A-4E48-BCE2-710102FC3D5D}">
      <dgm:prSet/>
      <dgm:spPr/>
      <dgm:t>
        <a:bodyPr/>
        <a:lstStyle/>
        <a:p>
          <a:endParaRPr lang="en-US"/>
        </a:p>
      </dgm:t>
    </dgm:pt>
    <dgm:pt modelId="{BA0E2CDC-A1F1-428F-B00C-4FBEB8DD290B}" type="sibTrans" cxnId="{1DFCA7D4-330A-4E48-BCE2-710102FC3D5D}">
      <dgm:prSet/>
      <dgm:spPr/>
      <dgm:t>
        <a:bodyPr/>
        <a:lstStyle/>
        <a:p>
          <a:endParaRPr lang="en-US"/>
        </a:p>
      </dgm:t>
    </dgm:pt>
    <dgm:pt modelId="{B407D513-4902-498D-9A93-851B7F267B5F}">
      <dgm:prSet/>
      <dgm:spPr/>
      <dgm:t>
        <a:bodyPr/>
        <a:lstStyle/>
        <a:p>
          <a:r>
            <a:rPr lang="en-US"/>
            <a:t>[1] "3.14" </a:t>
          </a:r>
        </a:p>
      </dgm:t>
    </dgm:pt>
    <dgm:pt modelId="{E8AAB487-43A4-4908-B57F-7606C3C0206A}" type="parTrans" cxnId="{34D37A1F-F2D5-4626-B6F5-242CA138E063}">
      <dgm:prSet/>
      <dgm:spPr/>
      <dgm:t>
        <a:bodyPr/>
        <a:lstStyle/>
        <a:p>
          <a:endParaRPr lang="en-US"/>
        </a:p>
      </dgm:t>
    </dgm:pt>
    <dgm:pt modelId="{645BF5D6-5B1F-4CB1-8E4F-C5EAD9085414}" type="sibTrans" cxnId="{34D37A1F-F2D5-4626-B6F5-242CA138E063}">
      <dgm:prSet/>
      <dgm:spPr/>
      <dgm:t>
        <a:bodyPr/>
        <a:lstStyle/>
        <a:p>
          <a:endParaRPr lang="en-US"/>
        </a:p>
      </dgm:t>
    </dgm:pt>
    <dgm:pt modelId="{799B83F1-590D-4162-9656-0E8394841202}">
      <dgm:prSet/>
      <dgm:spPr/>
      <dgm:t>
        <a:bodyPr/>
        <a:lstStyle/>
        <a:p>
          <a:r>
            <a:rPr lang="en-US"/>
            <a:t>&gt; class(x)       # print the class name of x </a:t>
          </a:r>
        </a:p>
      </dgm:t>
    </dgm:pt>
    <dgm:pt modelId="{EF5A7BA9-604B-48C8-89F8-96E8FD40DE3F}" type="parTrans" cxnId="{FA27B34E-6191-45A5-BB3B-ACF1C9D34A6A}">
      <dgm:prSet/>
      <dgm:spPr/>
      <dgm:t>
        <a:bodyPr/>
        <a:lstStyle/>
        <a:p>
          <a:endParaRPr lang="en-US"/>
        </a:p>
      </dgm:t>
    </dgm:pt>
    <dgm:pt modelId="{6C132D5E-7983-48CF-9BF7-F36B504B97DD}" type="sibTrans" cxnId="{FA27B34E-6191-45A5-BB3B-ACF1C9D34A6A}">
      <dgm:prSet/>
      <dgm:spPr/>
      <dgm:t>
        <a:bodyPr/>
        <a:lstStyle/>
        <a:p>
          <a:endParaRPr lang="en-US"/>
        </a:p>
      </dgm:t>
    </dgm:pt>
    <dgm:pt modelId="{03A17BCA-7541-4A0D-97F8-91EE633478C5}">
      <dgm:prSet/>
      <dgm:spPr/>
      <dgm:t>
        <a:bodyPr/>
        <a:lstStyle/>
        <a:p>
          <a:r>
            <a:rPr lang="en-US"/>
            <a:t>[1] "character"</a:t>
          </a:r>
        </a:p>
      </dgm:t>
    </dgm:pt>
    <dgm:pt modelId="{E19AFDA6-9C37-4F2B-87E3-42440BFEC483}" type="parTrans" cxnId="{0E757A80-64E7-4B7B-819C-594F05389C59}">
      <dgm:prSet/>
      <dgm:spPr/>
      <dgm:t>
        <a:bodyPr/>
        <a:lstStyle/>
        <a:p>
          <a:endParaRPr lang="en-US"/>
        </a:p>
      </dgm:t>
    </dgm:pt>
    <dgm:pt modelId="{8085E89B-9CA1-4062-9AD3-4DC749936B03}" type="sibTrans" cxnId="{0E757A80-64E7-4B7B-819C-594F05389C59}">
      <dgm:prSet/>
      <dgm:spPr/>
      <dgm:t>
        <a:bodyPr/>
        <a:lstStyle/>
        <a:p>
          <a:endParaRPr lang="en-US"/>
        </a:p>
      </dgm:t>
    </dgm:pt>
    <dgm:pt modelId="{EB25F2BA-F282-EB43-BCCA-260A0FDB9C20}" type="pres">
      <dgm:prSet presAssocID="{500D03E5-7CE4-445D-8A7C-8003E956BE84}" presName="linear" presStyleCnt="0">
        <dgm:presLayoutVars>
          <dgm:animLvl val="lvl"/>
          <dgm:resizeHandles val="exact"/>
        </dgm:presLayoutVars>
      </dgm:prSet>
      <dgm:spPr/>
    </dgm:pt>
    <dgm:pt modelId="{FD231D15-D26F-3E49-BC66-A7242CA4D5E0}" type="pres">
      <dgm:prSet presAssocID="{12086962-97B6-4C79-AC7C-B610D7611F54}" presName="parentText" presStyleLbl="node1" presStyleIdx="0" presStyleCnt="7">
        <dgm:presLayoutVars>
          <dgm:chMax val="0"/>
          <dgm:bulletEnabled val="1"/>
        </dgm:presLayoutVars>
      </dgm:prSet>
      <dgm:spPr/>
    </dgm:pt>
    <dgm:pt modelId="{439C92DF-5979-EC4C-9D1D-C044834373CF}" type="pres">
      <dgm:prSet presAssocID="{9DAC8B3C-9D0A-469B-9415-707B90EFCC36}" presName="spacer" presStyleCnt="0"/>
      <dgm:spPr/>
    </dgm:pt>
    <dgm:pt modelId="{41254D03-4860-5144-8CBB-69C8A1355A8C}" type="pres">
      <dgm:prSet presAssocID="{BF889104-078E-4A7C-B52C-C4785DB0FDF9}" presName="parentText" presStyleLbl="node1" presStyleIdx="1" presStyleCnt="7">
        <dgm:presLayoutVars>
          <dgm:chMax val="0"/>
          <dgm:bulletEnabled val="1"/>
        </dgm:presLayoutVars>
      </dgm:prSet>
      <dgm:spPr/>
    </dgm:pt>
    <dgm:pt modelId="{F3FEFDDF-78F8-D64B-9EDE-596A6B14778D}" type="pres">
      <dgm:prSet presAssocID="{C94309A1-E0D0-434B-B304-529246EC817E}" presName="spacer" presStyleCnt="0"/>
      <dgm:spPr/>
    </dgm:pt>
    <dgm:pt modelId="{DF7C9A11-D74B-404B-B567-5319B9F3287D}" type="pres">
      <dgm:prSet presAssocID="{A21550E4-9507-4D47-B042-4C5496F7364A}" presName="parentText" presStyleLbl="node1" presStyleIdx="2" presStyleCnt="7">
        <dgm:presLayoutVars>
          <dgm:chMax val="0"/>
          <dgm:bulletEnabled val="1"/>
        </dgm:presLayoutVars>
      </dgm:prSet>
      <dgm:spPr/>
    </dgm:pt>
    <dgm:pt modelId="{0266A2B7-4076-CD4C-8118-2ECCA4BD22A5}" type="pres">
      <dgm:prSet presAssocID="{3BE6425E-F9FB-4AF8-9BA8-1214FE75CE67}" presName="spacer" presStyleCnt="0"/>
      <dgm:spPr/>
    </dgm:pt>
    <dgm:pt modelId="{0DBF22E0-5DE5-6748-A21C-5C52DE873BD8}" type="pres">
      <dgm:prSet presAssocID="{B796A11C-B961-4516-AF09-642BC12DC803}" presName="parentText" presStyleLbl="node1" presStyleIdx="3" presStyleCnt="7">
        <dgm:presLayoutVars>
          <dgm:chMax val="0"/>
          <dgm:bulletEnabled val="1"/>
        </dgm:presLayoutVars>
      </dgm:prSet>
      <dgm:spPr/>
    </dgm:pt>
    <dgm:pt modelId="{145B1645-E496-064C-8298-E7452B7995FD}" type="pres">
      <dgm:prSet presAssocID="{BA0E2CDC-A1F1-428F-B00C-4FBEB8DD290B}" presName="spacer" presStyleCnt="0"/>
      <dgm:spPr/>
    </dgm:pt>
    <dgm:pt modelId="{0A9F0E18-AC5C-E245-964E-4469CF98B68B}" type="pres">
      <dgm:prSet presAssocID="{B407D513-4902-498D-9A93-851B7F267B5F}" presName="parentText" presStyleLbl="node1" presStyleIdx="4" presStyleCnt="7">
        <dgm:presLayoutVars>
          <dgm:chMax val="0"/>
          <dgm:bulletEnabled val="1"/>
        </dgm:presLayoutVars>
      </dgm:prSet>
      <dgm:spPr/>
    </dgm:pt>
    <dgm:pt modelId="{986A81DE-3B86-2D49-88B8-0A3F587C01E9}" type="pres">
      <dgm:prSet presAssocID="{645BF5D6-5B1F-4CB1-8E4F-C5EAD9085414}" presName="spacer" presStyleCnt="0"/>
      <dgm:spPr/>
    </dgm:pt>
    <dgm:pt modelId="{2A7C5EF1-3B74-E845-9078-3962BCBC47B5}" type="pres">
      <dgm:prSet presAssocID="{799B83F1-590D-4162-9656-0E8394841202}" presName="parentText" presStyleLbl="node1" presStyleIdx="5" presStyleCnt="7">
        <dgm:presLayoutVars>
          <dgm:chMax val="0"/>
          <dgm:bulletEnabled val="1"/>
        </dgm:presLayoutVars>
      </dgm:prSet>
      <dgm:spPr/>
    </dgm:pt>
    <dgm:pt modelId="{3E667B9E-2C5B-F642-AB36-81AE7392342E}" type="pres">
      <dgm:prSet presAssocID="{6C132D5E-7983-48CF-9BF7-F36B504B97DD}" presName="spacer" presStyleCnt="0"/>
      <dgm:spPr/>
    </dgm:pt>
    <dgm:pt modelId="{43341BE7-ECCF-9B4D-8CDC-7C74F1E7D506}" type="pres">
      <dgm:prSet presAssocID="{03A17BCA-7541-4A0D-97F8-91EE633478C5}" presName="parentText" presStyleLbl="node1" presStyleIdx="6" presStyleCnt="7">
        <dgm:presLayoutVars>
          <dgm:chMax val="0"/>
          <dgm:bulletEnabled val="1"/>
        </dgm:presLayoutVars>
      </dgm:prSet>
      <dgm:spPr/>
    </dgm:pt>
  </dgm:ptLst>
  <dgm:cxnLst>
    <dgm:cxn modelId="{CB891E06-5766-4726-9BAA-8863A65066FC}" srcId="{500D03E5-7CE4-445D-8A7C-8003E956BE84}" destId="{BF889104-078E-4A7C-B52C-C4785DB0FDF9}" srcOrd="1" destOrd="0" parTransId="{DF8C798A-C072-4AE8-BD73-E7A6B8CDDB6B}" sibTransId="{C94309A1-E0D0-434B-B304-529246EC817E}"/>
    <dgm:cxn modelId="{C09B970B-3A3F-694B-B422-99A310469BFE}" type="presOf" srcId="{799B83F1-590D-4162-9656-0E8394841202}" destId="{2A7C5EF1-3B74-E845-9078-3962BCBC47B5}" srcOrd="0" destOrd="0" presId="urn:microsoft.com/office/officeart/2005/8/layout/vList2"/>
    <dgm:cxn modelId="{34D37A1F-F2D5-4626-B6F5-242CA138E063}" srcId="{500D03E5-7CE4-445D-8A7C-8003E956BE84}" destId="{B407D513-4902-498D-9A93-851B7F267B5F}" srcOrd="4" destOrd="0" parTransId="{E8AAB487-43A4-4908-B57F-7606C3C0206A}" sibTransId="{645BF5D6-5B1F-4CB1-8E4F-C5EAD9085414}"/>
    <dgm:cxn modelId="{6153CC2D-2445-BF42-B698-44AF1CF283C6}" type="presOf" srcId="{B796A11C-B961-4516-AF09-642BC12DC803}" destId="{0DBF22E0-5DE5-6748-A21C-5C52DE873BD8}" srcOrd="0" destOrd="0" presId="urn:microsoft.com/office/officeart/2005/8/layout/vList2"/>
    <dgm:cxn modelId="{CEA40836-E412-49A3-A659-E46E32F358C6}" srcId="{500D03E5-7CE4-445D-8A7C-8003E956BE84}" destId="{12086962-97B6-4C79-AC7C-B610D7611F54}" srcOrd="0" destOrd="0" parTransId="{9CB673E9-A19C-4A8B-94D3-6C91D0886FCA}" sibTransId="{9DAC8B3C-9D0A-469B-9415-707B90EFCC36}"/>
    <dgm:cxn modelId="{85FF1836-3AB2-4022-9F30-F85A84FDE297}" srcId="{500D03E5-7CE4-445D-8A7C-8003E956BE84}" destId="{A21550E4-9507-4D47-B042-4C5496F7364A}" srcOrd="2" destOrd="0" parTransId="{7C702C41-F1A7-48E9-ABC5-0CD7DC0AD2E1}" sibTransId="{3BE6425E-F9FB-4AF8-9BA8-1214FE75CE67}"/>
    <dgm:cxn modelId="{FA27B34E-6191-45A5-BB3B-ACF1C9D34A6A}" srcId="{500D03E5-7CE4-445D-8A7C-8003E956BE84}" destId="{799B83F1-590D-4162-9656-0E8394841202}" srcOrd="5" destOrd="0" parTransId="{EF5A7BA9-604B-48C8-89F8-96E8FD40DE3F}" sibTransId="{6C132D5E-7983-48CF-9BF7-F36B504B97DD}"/>
    <dgm:cxn modelId="{7A09425F-EF46-7548-B653-258719ED84C8}" type="presOf" srcId="{BF889104-078E-4A7C-B52C-C4785DB0FDF9}" destId="{41254D03-4860-5144-8CBB-69C8A1355A8C}" srcOrd="0" destOrd="0" presId="urn:microsoft.com/office/officeart/2005/8/layout/vList2"/>
    <dgm:cxn modelId="{D4ABDF6E-7EFF-B641-AEE0-D0BE91CE9FE3}" type="presOf" srcId="{03A17BCA-7541-4A0D-97F8-91EE633478C5}" destId="{43341BE7-ECCF-9B4D-8CDC-7C74F1E7D506}" srcOrd="0" destOrd="0" presId="urn:microsoft.com/office/officeart/2005/8/layout/vList2"/>
    <dgm:cxn modelId="{C7826F7D-3A04-A846-A72D-C293C1D56611}" type="presOf" srcId="{B407D513-4902-498D-9A93-851B7F267B5F}" destId="{0A9F0E18-AC5C-E245-964E-4469CF98B68B}" srcOrd="0" destOrd="0" presId="urn:microsoft.com/office/officeart/2005/8/layout/vList2"/>
    <dgm:cxn modelId="{0E757A80-64E7-4B7B-819C-594F05389C59}" srcId="{500D03E5-7CE4-445D-8A7C-8003E956BE84}" destId="{03A17BCA-7541-4A0D-97F8-91EE633478C5}" srcOrd="6" destOrd="0" parTransId="{E19AFDA6-9C37-4F2B-87E3-42440BFEC483}" sibTransId="{8085E89B-9CA1-4062-9AD3-4DC749936B03}"/>
    <dgm:cxn modelId="{2713F18B-B1AC-4042-82E9-B399F9D23FE6}" type="presOf" srcId="{500D03E5-7CE4-445D-8A7C-8003E956BE84}" destId="{EB25F2BA-F282-EB43-BCCA-260A0FDB9C20}" srcOrd="0" destOrd="0" presId="urn:microsoft.com/office/officeart/2005/8/layout/vList2"/>
    <dgm:cxn modelId="{25B59D91-431B-4241-8D37-BA94CC77B906}" type="presOf" srcId="{A21550E4-9507-4D47-B042-4C5496F7364A}" destId="{DF7C9A11-D74B-404B-B567-5319B9F3287D}" srcOrd="0" destOrd="0" presId="urn:microsoft.com/office/officeart/2005/8/layout/vList2"/>
    <dgm:cxn modelId="{252BD1BE-5577-5945-9A24-EFC9C059A5C3}" type="presOf" srcId="{12086962-97B6-4C79-AC7C-B610D7611F54}" destId="{FD231D15-D26F-3E49-BC66-A7242CA4D5E0}" srcOrd="0" destOrd="0" presId="urn:microsoft.com/office/officeart/2005/8/layout/vList2"/>
    <dgm:cxn modelId="{1DFCA7D4-330A-4E48-BCE2-710102FC3D5D}" srcId="{500D03E5-7CE4-445D-8A7C-8003E956BE84}" destId="{B796A11C-B961-4516-AF09-642BC12DC803}" srcOrd="3" destOrd="0" parTransId="{59E8C2C0-2D67-4F73-92BD-5D54CAE922D5}" sibTransId="{BA0E2CDC-A1F1-428F-B00C-4FBEB8DD290B}"/>
    <dgm:cxn modelId="{B7C4F2A0-72C7-F14F-9FA6-D246E1389D32}" type="presParOf" srcId="{EB25F2BA-F282-EB43-BCCA-260A0FDB9C20}" destId="{FD231D15-D26F-3E49-BC66-A7242CA4D5E0}" srcOrd="0" destOrd="0" presId="urn:microsoft.com/office/officeart/2005/8/layout/vList2"/>
    <dgm:cxn modelId="{28472BED-0010-6443-A654-09B63A59EB69}" type="presParOf" srcId="{EB25F2BA-F282-EB43-BCCA-260A0FDB9C20}" destId="{439C92DF-5979-EC4C-9D1D-C044834373CF}" srcOrd="1" destOrd="0" presId="urn:microsoft.com/office/officeart/2005/8/layout/vList2"/>
    <dgm:cxn modelId="{C0FCDC6D-4A41-8A41-8DDE-29E60936203A}" type="presParOf" srcId="{EB25F2BA-F282-EB43-BCCA-260A0FDB9C20}" destId="{41254D03-4860-5144-8CBB-69C8A1355A8C}" srcOrd="2" destOrd="0" presId="urn:microsoft.com/office/officeart/2005/8/layout/vList2"/>
    <dgm:cxn modelId="{EE48EFC7-D2C8-7644-9C31-48936CC02E6B}" type="presParOf" srcId="{EB25F2BA-F282-EB43-BCCA-260A0FDB9C20}" destId="{F3FEFDDF-78F8-D64B-9EDE-596A6B14778D}" srcOrd="3" destOrd="0" presId="urn:microsoft.com/office/officeart/2005/8/layout/vList2"/>
    <dgm:cxn modelId="{0F61C0DE-4A85-6546-B100-21B6D47E79C5}" type="presParOf" srcId="{EB25F2BA-F282-EB43-BCCA-260A0FDB9C20}" destId="{DF7C9A11-D74B-404B-B567-5319B9F3287D}" srcOrd="4" destOrd="0" presId="urn:microsoft.com/office/officeart/2005/8/layout/vList2"/>
    <dgm:cxn modelId="{E4A8DD99-183F-5A41-86CF-F04AE315DE12}" type="presParOf" srcId="{EB25F2BA-F282-EB43-BCCA-260A0FDB9C20}" destId="{0266A2B7-4076-CD4C-8118-2ECCA4BD22A5}" srcOrd="5" destOrd="0" presId="urn:microsoft.com/office/officeart/2005/8/layout/vList2"/>
    <dgm:cxn modelId="{9347509A-4F5D-BE42-AB0E-1FE3F1BE2897}" type="presParOf" srcId="{EB25F2BA-F282-EB43-BCCA-260A0FDB9C20}" destId="{0DBF22E0-5DE5-6748-A21C-5C52DE873BD8}" srcOrd="6" destOrd="0" presId="urn:microsoft.com/office/officeart/2005/8/layout/vList2"/>
    <dgm:cxn modelId="{FA82BE87-F1FB-3547-B0BA-E79BA6C663F7}" type="presParOf" srcId="{EB25F2BA-F282-EB43-BCCA-260A0FDB9C20}" destId="{145B1645-E496-064C-8298-E7452B7995FD}" srcOrd="7" destOrd="0" presId="urn:microsoft.com/office/officeart/2005/8/layout/vList2"/>
    <dgm:cxn modelId="{1E75DCB0-2D4A-3E47-BC20-5F418E93910E}" type="presParOf" srcId="{EB25F2BA-F282-EB43-BCCA-260A0FDB9C20}" destId="{0A9F0E18-AC5C-E245-964E-4469CF98B68B}" srcOrd="8" destOrd="0" presId="urn:microsoft.com/office/officeart/2005/8/layout/vList2"/>
    <dgm:cxn modelId="{FB07600D-B4A7-0742-9556-7CD5DACA2207}" type="presParOf" srcId="{EB25F2BA-F282-EB43-BCCA-260A0FDB9C20}" destId="{986A81DE-3B86-2D49-88B8-0A3F587C01E9}" srcOrd="9" destOrd="0" presId="urn:microsoft.com/office/officeart/2005/8/layout/vList2"/>
    <dgm:cxn modelId="{461BB5E4-B860-734C-9F36-977761249463}" type="presParOf" srcId="{EB25F2BA-F282-EB43-BCCA-260A0FDB9C20}" destId="{2A7C5EF1-3B74-E845-9078-3962BCBC47B5}" srcOrd="10" destOrd="0" presId="urn:microsoft.com/office/officeart/2005/8/layout/vList2"/>
    <dgm:cxn modelId="{A1358A48-B084-CA4C-AB2D-4CA4E9996C99}" type="presParOf" srcId="{EB25F2BA-F282-EB43-BCCA-260A0FDB9C20}" destId="{3E667B9E-2C5B-F642-AB36-81AE7392342E}" srcOrd="11" destOrd="0" presId="urn:microsoft.com/office/officeart/2005/8/layout/vList2"/>
    <dgm:cxn modelId="{A6226827-7AF8-6949-A39C-7D842856582D}" type="presParOf" srcId="{EB25F2BA-F282-EB43-BCCA-260A0FDB9C20}" destId="{43341BE7-ECCF-9B4D-8CDC-7C74F1E7D506}" srcOrd="1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A7AAA8B3-489D-407C-AFBE-C3AA8EF0A884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B443C25D-5B9E-4D18-B41A-5161F7175FB5}">
      <dgm:prSet/>
      <dgm:spPr/>
      <dgm:t>
        <a:bodyPr/>
        <a:lstStyle/>
        <a:p>
          <a:r>
            <a:rPr lang="en-US"/>
            <a:t>To extract a substring, we apply the substr() function</a:t>
          </a:r>
        </a:p>
      </dgm:t>
    </dgm:pt>
    <dgm:pt modelId="{1A490633-D8A9-4B47-93E4-C761B7FE216C}" type="parTrans" cxnId="{835E9822-0228-4347-BE3B-2DB6590929E8}">
      <dgm:prSet/>
      <dgm:spPr/>
      <dgm:t>
        <a:bodyPr/>
        <a:lstStyle/>
        <a:p>
          <a:endParaRPr lang="en-US"/>
        </a:p>
      </dgm:t>
    </dgm:pt>
    <dgm:pt modelId="{A54A8A07-8F62-4803-A48C-013FED5BD54D}" type="sibTrans" cxnId="{835E9822-0228-4347-BE3B-2DB6590929E8}">
      <dgm:prSet/>
      <dgm:spPr/>
      <dgm:t>
        <a:bodyPr/>
        <a:lstStyle/>
        <a:p>
          <a:endParaRPr lang="en-US"/>
        </a:p>
      </dgm:t>
    </dgm:pt>
    <dgm:pt modelId="{AC66BF8C-BCA6-4B2C-AA2E-54FC99F4DAFB}">
      <dgm:prSet/>
      <dgm:spPr/>
      <dgm:t>
        <a:bodyPr/>
        <a:lstStyle/>
        <a:p>
          <a:r>
            <a:rPr lang="en-US"/>
            <a:t>Here is an example showing how to extract the substring between the third and twelfth positions in a string</a:t>
          </a:r>
        </a:p>
      </dgm:t>
    </dgm:pt>
    <dgm:pt modelId="{CE52F79F-DF84-4494-B2D5-5D7FBAA3D6B9}" type="parTrans" cxnId="{4C27391B-8AF0-4CA0-893F-C07614051123}">
      <dgm:prSet/>
      <dgm:spPr/>
      <dgm:t>
        <a:bodyPr/>
        <a:lstStyle/>
        <a:p>
          <a:endParaRPr lang="en-US"/>
        </a:p>
      </dgm:t>
    </dgm:pt>
    <dgm:pt modelId="{5D5EA6C2-1F02-45AF-851E-BDAC3135BEAE}" type="sibTrans" cxnId="{4C27391B-8AF0-4CA0-893F-C07614051123}">
      <dgm:prSet/>
      <dgm:spPr/>
      <dgm:t>
        <a:bodyPr/>
        <a:lstStyle/>
        <a:p>
          <a:endParaRPr lang="en-US"/>
        </a:p>
      </dgm:t>
    </dgm:pt>
    <dgm:pt modelId="{57EF6E19-67B2-4378-82CC-9A1D9A7C98EA}">
      <dgm:prSet/>
      <dgm:spPr/>
      <dgm:t>
        <a:bodyPr/>
        <a:lstStyle/>
        <a:p>
          <a:r>
            <a:rPr lang="en-US"/>
            <a:t>substr("Mary has a little lamb.", start=3, stop=12)</a:t>
          </a:r>
        </a:p>
      </dgm:t>
    </dgm:pt>
    <dgm:pt modelId="{87C27564-268D-4B6F-A8FF-83744685AFA6}" type="parTrans" cxnId="{5A5A7D5B-C710-4607-9525-6B487E1E50B5}">
      <dgm:prSet/>
      <dgm:spPr/>
      <dgm:t>
        <a:bodyPr/>
        <a:lstStyle/>
        <a:p>
          <a:endParaRPr lang="en-US"/>
        </a:p>
      </dgm:t>
    </dgm:pt>
    <dgm:pt modelId="{DE6D7011-DD2B-42A2-92CC-E2FDCB05C730}" type="sibTrans" cxnId="{5A5A7D5B-C710-4607-9525-6B487E1E50B5}">
      <dgm:prSet/>
      <dgm:spPr/>
      <dgm:t>
        <a:bodyPr/>
        <a:lstStyle/>
        <a:p>
          <a:endParaRPr lang="en-US"/>
        </a:p>
      </dgm:t>
    </dgm:pt>
    <dgm:pt modelId="{04B040AC-6674-6946-AF65-C7D1637F10D0}" type="pres">
      <dgm:prSet presAssocID="{A7AAA8B3-489D-407C-AFBE-C3AA8EF0A884}" presName="linear" presStyleCnt="0">
        <dgm:presLayoutVars>
          <dgm:animLvl val="lvl"/>
          <dgm:resizeHandles val="exact"/>
        </dgm:presLayoutVars>
      </dgm:prSet>
      <dgm:spPr/>
    </dgm:pt>
    <dgm:pt modelId="{277A397C-8224-AB46-9044-30C920C6C4A2}" type="pres">
      <dgm:prSet presAssocID="{B443C25D-5B9E-4D18-B41A-5161F7175FB5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41F46E7C-E474-DD4C-837E-64C5B8B77365}" type="pres">
      <dgm:prSet presAssocID="{A54A8A07-8F62-4803-A48C-013FED5BD54D}" presName="spacer" presStyleCnt="0"/>
      <dgm:spPr/>
    </dgm:pt>
    <dgm:pt modelId="{C32C0FD8-1B18-7442-B38D-B33704749618}" type="pres">
      <dgm:prSet presAssocID="{AC66BF8C-BCA6-4B2C-AA2E-54FC99F4DAFB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4152A43F-F633-3E49-B733-0EF9E51D1F11}" type="pres">
      <dgm:prSet presAssocID="{5D5EA6C2-1F02-45AF-851E-BDAC3135BEAE}" presName="spacer" presStyleCnt="0"/>
      <dgm:spPr/>
    </dgm:pt>
    <dgm:pt modelId="{BB17C450-5E0C-B34E-896A-0AC23F5AA1D4}" type="pres">
      <dgm:prSet presAssocID="{57EF6E19-67B2-4378-82CC-9A1D9A7C98EA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4C27391B-8AF0-4CA0-893F-C07614051123}" srcId="{A7AAA8B3-489D-407C-AFBE-C3AA8EF0A884}" destId="{AC66BF8C-BCA6-4B2C-AA2E-54FC99F4DAFB}" srcOrd="1" destOrd="0" parTransId="{CE52F79F-DF84-4494-B2D5-5D7FBAA3D6B9}" sibTransId="{5D5EA6C2-1F02-45AF-851E-BDAC3135BEAE}"/>
    <dgm:cxn modelId="{5E1A5D1B-0C83-8B4F-B644-B433C69F8FB7}" type="presOf" srcId="{A7AAA8B3-489D-407C-AFBE-C3AA8EF0A884}" destId="{04B040AC-6674-6946-AF65-C7D1637F10D0}" srcOrd="0" destOrd="0" presId="urn:microsoft.com/office/officeart/2005/8/layout/vList2"/>
    <dgm:cxn modelId="{835E9822-0228-4347-BE3B-2DB6590929E8}" srcId="{A7AAA8B3-489D-407C-AFBE-C3AA8EF0A884}" destId="{B443C25D-5B9E-4D18-B41A-5161F7175FB5}" srcOrd="0" destOrd="0" parTransId="{1A490633-D8A9-4B47-93E4-C761B7FE216C}" sibTransId="{A54A8A07-8F62-4803-A48C-013FED5BD54D}"/>
    <dgm:cxn modelId="{0D9BEB49-C78C-514F-8B07-ABE4141B6533}" type="presOf" srcId="{57EF6E19-67B2-4378-82CC-9A1D9A7C98EA}" destId="{BB17C450-5E0C-B34E-896A-0AC23F5AA1D4}" srcOrd="0" destOrd="0" presId="urn:microsoft.com/office/officeart/2005/8/layout/vList2"/>
    <dgm:cxn modelId="{5A5A7D5B-C710-4607-9525-6B487E1E50B5}" srcId="{A7AAA8B3-489D-407C-AFBE-C3AA8EF0A884}" destId="{57EF6E19-67B2-4378-82CC-9A1D9A7C98EA}" srcOrd="2" destOrd="0" parTransId="{87C27564-268D-4B6F-A8FF-83744685AFA6}" sibTransId="{DE6D7011-DD2B-42A2-92CC-E2FDCB05C730}"/>
    <dgm:cxn modelId="{0F1AD1D6-05E3-DB47-B623-A1704FCF30CC}" type="presOf" srcId="{B443C25D-5B9E-4D18-B41A-5161F7175FB5}" destId="{277A397C-8224-AB46-9044-30C920C6C4A2}" srcOrd="0" destOrd="0" presId="urn:microsoft.com/office/officeart/2005/8/layout/vList2"/>
    <dgm:cxn modelId="{258AA0E8-6A0F-3241-B3AA-875CF2AC5126}" type="presOf" srcId="{AC66BF8C-BCA6-4B2C-AA2E-54FC99F4DAFB}" destId="{C32C0FD8-1B18-7442-B38D-B33704749618}" srcOrd="0" destOrd="0" presId="urn:microsoft.com/office/officeart/2005/8/layout/vList2"/>
    <dgm:cxn modelId="{F2B354EF-2109-0842-89A2-A2B3AC76A470}" type="presParOf" srcId="{04B040AC-6674-6946-AF65-C7D1637F10D0}" destId="{277A397C-8224-AB46-9044-30C920C6C4A2}" srcOrd="0" destOrd="0" presId="urn:microsoft.com/office/officeart/2005/8/layout/vList2"/>
    <dgm:cxn modelId="{DD9BA890-4463-1F45-AAC2-EE6478E2227E}" type="presParOf" srcId="{04B040AC-6674-6946-AF65-C7D1637F10D0}" destId="{41F46E7C-E474-DD4C-837E-64C5B8B77365}" srcOrd="1" destOrd="0" presId="urn:microsoft.com/office/officeart/2005/8/layout/vList2"/>
    <dgm:cxn modelId="{D750F2BE-4089-AC47-AA0C-C7CD9A41F804}" type="presParOf" srcId="{04B040AC-6674-6946-AF65-C7D1637F10D0}" destId="{C32C0FD8-1B18-7442-B38D-B33704749618}" srcOrd="2" destOrd="0" presId="urn:microsoft.com/office/officeart/2005/8/layout/vList2"/>
    <dgm:cxn modelId="{60822C86-AF75-AF41-BD7D-46CD31A4BDE7}" type="presParOf" srcId="{04B040AC-6674-6946-AF65-C7D1637F10D0}" destId="{4152A43F-F633-3E49-B733-0EF9E51D1F11}" srcOrd="3" destOrd="0" presId="urn:microsoft.com/office/officeart/2005/8/layout/vList2"/>
    <dgm:cxn modelId="{B8E1614B-E652-C64A-9663-5443F2BA3A4C}" type="presParOf" srcId="{04B040AC-6674-6946-AF65-C7D1637F10D0}" destId="{BB17C450-5E0C-B34E-896A-0AC23F5AA1D4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A7AAA8B3-489D-407C-AFBE-C3AA8EF0A884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B443C25D-5B9E-4D18-B41A-5161F7175FB5}">
      <dgm:prSet/>
      <dgm:spPr/>
      <dgm:t>
        <a:bodyPr/>
        <a:lstStyle/>
        <a:p>
          <a:r>
            <a:rPr lang="en-US" dirty="0"/>
            <a:t>To replace the first occurrence of the word "little" by another word "big" in the string, </a:t>
          </a:r>
        </a:p>
      </dgm:t>
    </dgm:pt>
    <dgm:pt modelId="{1A490633-D8A9-4B47-93E4-C761B7FE216C}" type="parTrans" cxnId="{835E9822-0228-4347-BE3B-2DB6590929E8}">
      <dgm:prSet/>
      <dgm:spPr/>
      <dgm:t>
        <a:bodyPr/>
        <a:lstStyle/>
        <a:p>
          <a:endParaRPr lang="en-US"/>
        </a:p>
      </dgm:t>
    </dgm:pt>
    <dgm:pt modelId="{A54A8A07-8F62-4803-A48C-013FED5BD54D}" type="sibTrans" cxnId="{835E9822-0228-4347-BE3B-2DB6590929E8}">
      <dgm:prSet/>
      <dgm:spPr/>
      <dgm:t>
        <a:bodyPr/>
        <a:lstStyle/>
        <a:p>
          <a:endParaRPr lang="en-US"/>
        </a:p>
      </dgm:t>
    </dgm:pt>
    <dgm:pt modelId="{AC66BF8C-BCA6-4B2C-AA2E-54FC99F4DAFB}">
      <dgm:prSet/>
      <dgm:spPr/>
      <dgm:t>
        <a:bodyPr/>
        <a:lstStyle/>
        <a:p>
          <a:r>
            <a:rPr lang="en-US" dirty="0"/>
            <a:t>we apply the sub function</a:t>
          </a:r>
        </a:p>
      </dgm:t>
    </dgm:pt>
    <dgm:pt modelId="{CE52F79F-DF84-4494-B2D5-5D7FBAA3D6B9}" type="parTrans" cxnId="{4C27391B-8AF0-4CA0-893F-C07614051123}">
      <dgm:prSet/>
      <dgm:spPr/>
      <dgm:t>
        <a:bodyPr/>
        <a:lstStyle/>
        <a:p>
          <a:endParaRPr lang="en-US"/>
        </a:p>
      </dgm:t>
    </dgm:pt>
    <dgm:pt modelId="{5D5EA6C2-1F02-45AF-851E-BDAC3135BEAE}" type="sibTrans" cxnId="{4C27391B-8AF0-4CA0-893F-C07614051123}">
      <dgm:prSet/>
      <dgm:spPr/>
      <dgm:t>
        <a:bodyPr/>
        <a:lstStyle/>
        <a:p>
          <a:endParaRPr lang="en-US"/>
        </a:p>
      </dgm:t>
    </dgm:pt>
    <dgm:pt modelId="{57EF6E19-67B2-4378-82CC-9A1D9A7C98EA}">
      <dgm:prSet/>
      <dgm:spPr/>
      <dgm:t>
        <a:bodyPr/>
        <a:lstStyle/>
        <a:p>
          <a:r>
            <a:rPr lang="en-US" dirty="0"/>
            <a:t>sub("little", "big", "Mary has a little lamb.") </a:t>
          </a:r>
        </a:p>
      </dgm:t>
    </dgm:pt>
    <dgm:pt modelId="{87C27564-268D-4B6F-A8FF-83744685AFA6}" type="parTrans" cxnId="{5A5A7D5B-C710-4607-9525-6B487E1E50B5}">
      <dgm:prSet/>
      <dgm:spPr/>
      <dgm:t>
        <a:bodyPr/>
        <a:lstStyle/>
        <a:p>
          <a:endParaRPr lang="en-US"/>
        </a:p>
      </dgm:t>
    </dgm:pt>
    <dgm:pt modelId="{DE6D7011-DD2B-42A2-92CC-E2FDCB05C730}" type="sibTrans" cxnId="{5A5A7D5B-C710-4607-9525-6B487E1E50B5}">
      <dgm:prSet/>
      <dgm:spPr/>
      <dgm:t>
        <a:bodyPr/>
        <a:lstStyle/>
        <a:p>
          <a:endParaRPr lang="en-US"/>
        </a:p>
      </dgm:t>
    </dgm:pt>
    <dgm:pt modelId="{04B040AC-6674-6946-AF65-C7D1637F10D0}" type="pres">
      <dgm:prSet presAssocID="{A7AAA8B3-489D-407C-AFBE-C3AA8EF0A884}" presName="linear" presStyleCnt="0">
        <dgm:presLayoutVars>
          <dgm:animLvl val="lvl"/>
          <dgm:resizeHandles val="exact"/>
        </dgm:presLayoutVars>
      </dgm:prSet>
      <dgm:spPr/>
    </dgm:pt>
    <dgm:pt modelId="{277A397C-8224-AB46-9044-30C920C6C4A2}" type="pres">
      <dgm:prSet presAssocID="{B443C25D-5B9E-4D18-B41A-5161F7175FB5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41F46E7C-E474-DD4C-837E-64C5B8B77365}" type="pres">
      <dgm:prSet presAssocID="{A54A8A07-8F62-4803-A48C-013FED5BD54D}" presName="spacer" presStyleCnt="0"/>
      <dgm:spPr/>
    </dgm:pt>
    <dgm:pt modelId="{C32C0FD8-1B18-7442-B38D-B33704749618}" type="pres">
      <dgm:prSet presAssocID="{AC66BF8C-BCA6-4B2C-AA2E-54FC99F4DAFB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4152A43F-F633-3E49-B733-0EF9E51D1F11}" type="pres">
      <dgm:prSet presAssocID="{5D5EA6C2-1F02-45AF-851E-BDAC3135BEAE}" presName="spacer" presStyleCnt="0"/>
      <dgm:spPr/>
    </dgm:pt>
    <dgm:pt modelId="{BB17C450-5E0C-B34E-896A-0AC23F5AA1D4}" type="pres">
      <dgm:prSet presAssocID="{57EF6E19-67B2-4378-82CC-9A1D9A7C98EA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4C27391B-8AF0-4CA0-893F-C07614051123}" srcId="{A7AAA8B3-489D-407C-AFBE-C3AA8EF0A884}" destId="{AC66BF8C-BCA6-4B2C-AA2E-54FC99F4DAFB}" srcOrd="1" destOrd="0" parTransId="{CE52F79F-DF84-4494-B2D5-5D7FBAA3D6B9}" sibTransId="{5D5EA6C2-1F02-45AF-851E-BDAC3135BEAE}"/>
    <dgm:cxn modelId="{5E1A5D1B-0C83-8B4F-B644-B433C69F8FB7}" type="presOf" srcId="{A7AAA8B3-489D-407C-AFBE-C3AA8EF0A884}" destId="{04B040AC-6674-6946-AF65-C7D1637F10D0}" srcOrd="0" destOrd="0" presId="urn:microsoft.com/office/officeart/2005/8/layout/vList2"/>
    <dgm:cxn modelId="{835E9822-0228-4347-BE3B-2DB6590929E8}" srcId="{A7AAA8B3-489D-407C-AFBE-C3AA8EF0A884}" destId="{B443C25D-5B9E-4D18-B41A-5161F7175FB5}" srcOrd="0" destOrd="0" parTransId="{1A490633-D8A9-4B47-93E4-C761B7FE216C}" sibTransId="{A54A8A07-8F62-4803-A48C-013FED5BD54D}"/>
    <dgm:cxn modelId="{0D9BEB49-C78C-514F-8B07-ABE4141B6533}" type="presOf" srcId="{57EF6E19-67B2-4378-82CC-9A1D9A7C98EA}" destId="{BB17C450-5E0C-B34E-896A-0AC23F5AA1D4}" srcOrd="0" destOrd="0" presId="urn:microsoft.com/office/officeart/2005/8/layout/vList2"/>
    <dgm:cxn modelId="{5A5A7D5B-C710-4607-9525-6B487E1E50B5}" srcId="{A7AAA8B3-489D-407C-AFBE-C3AA8EF0A884}" destId="{57EF6E19-67B2-4378-82CC-9A1D9A7C98EA}" srcOrd="2" destOrd="0" parTransId="{87C27564-268D-4B6F-A8FF-83744685AFA6}" sibTransId="{DE6D7011-DD2B-42A2-92CC-E2FDCB05C730}"/>
    <dgm:cxn modelId="{0F1AD1D6-05E3-DB47-B623-A1704FCF30CC}" type="presOf" srcId="{B443C25D-5B9E-4D18-B41A-5161F7175FB5}" destId="{277A397C-8224-AB46-9044-30C920C6C4A2}" srcOrd="0" destOrd="0" presId="urn:microsoft.com/office/officeart/2005/8/layout/vList2"/>
    <dgm:cxn modelId="{258AA0E8-6A0F-3241-B3AA-875CF2AC5126}" type="presOf" srcId="{AC66BF8C-BCA6-4B2C-AA2E-54FC99F4DAFB}" destId="{C32C0FD8-1B18-7442-B38D-B33704749618}" srcOrd="0" destOrd="0" presId="urn:microsoft.com/office/officeart/2005/8/layout/vList2"/>
    <dgm:cxn modelId="{F2B354EF-2109-0842-89A2-A2B3AC76A470}" type="presParOf" srcId="{04B040AC-6674-6946-AF65-C7D1637F10D0}" destId="{277A397C-8224-AB46-9044-30C920C6C4A2}" srcOrd="0" destOrd="0" presId="urn:microsoft.com/office/officeart/2005/8/layout/vList2"/>
    <dgm:cxn modelId="{DD9BA890-4463-1F45-AAC2-EE6478E2227E}" type="presParOf" srcId="{04B040AC-6674-6946-AF65-C7D1637F10D0}" destId="{41F46E7C-E474-DD4C-837E-64C5B8B77365}" srcOrd="1" destOrd="0" presId="urn:microsoft.com/office/officeart/2005/8/layout/vList2"/>
    <dgm:cxn modelId="{D750F2BE-4089-AC47-AA0C-C7CD9A41F804}" type="presParOf" srcId="{04B040AC-6674-6946-AF65-C7D1637F10D0}" destId="{C32C0FD8-1B18-7442-B38D-B33704749618}" srcOrd="2" destOrd="0" presId="urn:microsoft.com/office/officeart/2005/8/layout/vList2"/>
    <dgm:cxn modelId="{60822C86-AF75-AF41-BD7D-46CD31A4BDE7}" type="presParOf" srcId="{04B040AC-6674-6946-AF65-C7D1637F10D0}" destId="{4152A43F-F633-3E49-B733-0EF9E51D1F11}" srcOrd="3" destOrd="0" presId="urn:microsoft.com/office/officeart/2005/8/layout/vList2"/>
    <dgm:cxn modelId="{B8E1614B-E652-C64A-9663-5443F2BA3A4C}" type="presParOf" srcId="{04B040AC-6674-6946-AF65-C7D1637F10D0}" destId="{BB17C450-5E0C-B34E-896A-0AC23F5AA1D4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D76854-E427-4C35-9410-EA83F3880A71}">
      <dsp:nvSpPr>
        <dsp:cNvPr id="0" name=""/>
        <dsp:cNvSpPr/>
      </dsp:nvSpPr>
      <dsp:spPr>
        <a:xfrm>
          <a:off x="0" y="4597"/>
          <a:ext cx="4885203" cy="97937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994B086-6A1D-4254-AC9D-42E854A31C2E}">
      <dsp:nvSpPr>
        <dsp:cNvPr id="0" name=""/>
        <dsp:cNvSpPr/>
      </dsp:nvSpPr>
      <dsp:spPr>
        <a:xfrm>
          <a:off x="296259" y="224956"/>
          <a:ext cx="538654" cy="53865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1E94FA-8FF8-4B8E-805A-48E3596B1A3F}">
      <dsp:nvSpPr>
        <dsp:cNvPr id="0" name=""/>
        <dsp:cNvSpPr/>
      </dsp:nvSpPr>
      <dsp:spPr>
        <a:xfrm>
          <a:off x="1131174" y="4597"/>
          <a:ext cx="3754028" cy="9793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650" tIns="103650" rIns="103650" bIns="10365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R needs to know what kind of data we are dealing with. And this in turn, dictates what functions and methods are available. </a:t>
          </a:r>
        </a:p>
      </dsp:txBody>
      <dsp:txXfrm>
        <a:off x="1131174" y="4597"/>
        <a:ext cx="3754028" cy="979371"/>
      </dsp:txXfrm>
    </dsp:sp>
    <dsp:sp modelId="{11D6B271-4004-41F6-BAA2-C6FBE66B648B}">
      <dsp:nvSpPr>
        <dsp:cNvPr id="0" name=""/>
        <dsp:cNvSpPr/>
      </dsp:nvSpPr>
      <dsp:spPr>
        <a:xfrm>
          <a:off x="0" y="1228812"/>
          <a:ext cx="4885203" cy="979371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551B2AB-A4C4-4E4A-A158-1A2A6FC11E8F}">
      <dsp:nvSpPr>
        <dsp:cNvPr id="0" name=""/>
        <dsp:cNvSpPr/>
      </dsp:nvSpPr>
      <dsp:spPr>
        <a:xfrm>
          <a:off x="296259" y="1449171"/>
          <a:ext cx="538654" cy="53865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9F1DF8-DC3A-48F1-8A8E-34703CDE971E}">
      <dsp:nvSpPr>
        <dsp:cNvPr id="0" name=""/>
        <dsp:cNvSpPr/>
      </dsp:nvSpPr>
      <dsp:spPr>
        <a:xfrm>
          <a:off x="1131174" y="1228812"/>
          <a:ext cx="3754028" cy="9793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650" tIns="103650" rIns="103650" bIns="10365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Numeric</a:t>
          </a:r>
        </a:p>
      </dsp:txBody>
      <dsp:txXfrm>
        <a:off x="1131174" y="1228812"/>
        <a:ext cx="3754028" cy="979371"/>
      </dsp:txXfrm>
    </dsp:sp>
    <dsp:sp modelId="{E3B0378E-3133-49EC-B98E-C4D4A569C629}">
      <dsp:nvSpPr>
        <dsp:cNvPr id="0" name=""/>
        <dsp:cNvSpPr/>
      </dsp:nvSpPr>
      <dsp:spPr>
        <a:xfrm>
          <a:off x="0" y="2453027"/>
          <a:ext cx="4885203" cy="979371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B092FE2-60BD-4C97-9B17-061E05102132}">
      <dsp:nvSpPr>
        <dsp:cNvPr id="0" name=""/>
        <dsp:cNvSpPr/>
      </dsp:nvSpPr>
      <dsp:spPr>
        <a:xfrm>
          <a:off x="296259" y="2673385"/>
          <a:ext cx="538654" cy="53865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E965188-D50B-44F5-8E6A-985C19E9C88C}">
      <dsp:nvSpPr>
        <dsp:cNvPr id="0" name=""/>
        <dsp:cNvSpPr/>
      </dsp:nvSpPr>
      <dsp:spPr>
        <a:xfrm>
          <a:off x="1131174" y="2453027"/>
          <a:ext cx="3754028" cy="9793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650" tIns="103650" rIns="103650" bIns="10365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Integer</a:t>
          </a:r>
        </a:p>
      </dsp:txBody>
      <dsp:txXfrm>
        <a:off x="1131174" y="2453027"/>
        <a:ext cx="3754028" cy="979371"/>
      </dsp:txXfrm>
    </dsp:sp>
    <dsp:sp modelId="{E5E8F948-CF0C-48F5-872C-FC0A57253994}">
      <dsp:nvSpPr>
        <dsp:cNvPr id="0" name=""/>
        <dsp:cNvSpPr/>
      </dsp:nvSpPr>
      <dsp:spPr>
        <a:xfrm>
          <a:off x="0" y="3677241"/>
          <a:ext cx="4885203" cy="979371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266AA34-8B26-4A94-9958-BD29CD929110}">
      <dsp:nvSpPr>
        <dsp:cNvPr id="0" name=""/>
        <dsp:cNvSpPr/>
      </dsp:nvSpPr>
      <dsp:spPr>
        <a:xfrm>
          <a:off x="296259" y="3897600"/>
          <a:ext cx="538654" cy="53865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E80EC1E-3EEF-4C2A-B593-BBDE0EB70467}">
      <dsp:nvSpPr>
        <dsp:cNvPr id="0" name=""/>
        <dsp:cNvSpPr/>
      </dsp:nvSpPr>
      <dsp:spPr>
        <a:xfrm>
          <a:off x="1131174" y="3677241"/>
          <a:ext cx="3754028" cy="9793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650" tIns="103650" rIns="103650" bIns="10365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Logical</a:t>
          </a:r>
        </a:p>
      </dsp:txBody>
      <dsp:txXfrm>
        <a:off x="1131174" y="3677241"/>
        <a:ext cx="3754028" cy="979371"/>
      </dsp:txXfrm>
    </dsp:sp>
    <dsp:sp modelId="{CE918F0B-CF41-4D0F-B1BB-D24BC52AB1D0}">
      <dsp:nvSpPr>
        <dsp:cNvPr id="0" name=""/>
        <dsp:cNvSpPr/>
      </dsp:nvSpPr>
      <dsp:spPr>
        <a:xfrm>
          <a:off x="0" y="4901456"/>
          <a:ext cx="4885203" cy="979371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43FCA0F-B42E-4D13-A19C-3199992CFB97}">
      <dsp:nvSpPr>
        <dsp:cNvPr id="0" name=""/>
        <dsp:cNvSpPr/>
      </dsp:nvSpPr>
      <dsp:spPr>
        <a:xfrm>
          <a:off x="296259" y="5121814"/>
          <a:ext cx="538654" cy="538654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3A5692F-E236-43D7-8BC6-C8B1ACD15D55}">
      <dsp:nvSpPr>
        <dsp:cNvPr id="0" name=""/>
        <dsp:cNvSpPr/>
      </dsp:nvSpPr>
      <dsp:spPr>
        <a:xfrm>
          <a:off x="1131174" y="4901456"/>
          <a:ext cx="3754028" cy="9793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650" tIns="103650" rIns="103650" bIns="10365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Character</a:t>
          </a:r>
        </a:p>
      </dsp:txBody>
      <dsp:txXfrm>
        <a:off x="1131174" y="4901456"/>
        <a:ext cx="3754028" cy="979371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F7AC5F-C1E8-408C-875D-A61C8E286960}">
      <dsp:nvSpPr>
        <dsp:cNvPr id="0" name=""/>
        <dsp:cNvSpPr/>
      </dsp:nvSpPr>
      <dsp:spPr>
        <a:xfrm>
          <a:off x="0" y="718"/>
          <a:ext cx="4885203" cy="168113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E59ED20-E474-47F2-A8BC-42E49DF6D107}">
      <dsp:nvSpPr>
        <dsp:cNvPr id="0" name=""/>
        <dsp:cNvSpPr/>
      </dsp:nvSpPr>
      <dsp:spPr>
        <a:xfrm>
          <a:off x="508544" y="378974"/>
          <a:ext cx="924626" cy="92462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7C8B639-C111-4FF3-87CE-A96479228270}">
      <dsp:nvSpPr>
        <dsp:cNvPr id="0" name=""/>
        <dsp:cNvSpPr/>
      </dsp:nvSpPr>
      <dsp:spPr>
        <a:xfrm>
          <a:off x="1941716" y="718"/>
          <a:ext cx="2943486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%in%</a:t>
          </a:r>
        </a:p>
      </dsp:txBody>
      <dsp:txXfrm>
        <a:off x="1941716" y="718"/>
        <a:ext cx="2943486" cy="1681139"/>
      </dsp:txXfrm>
    </dsp:sp>
    <dsp:sp modelId="{00634DBD-B645-4254-B9B5-B943D5B167A9}">
      <dsp:nvSpPr>
        <dsp:cNvPr id="0" name=""/>
        <dsp:cNvSpPr/>
      </dsp:nvSpPr>
      <dsp:spPr>
        <a:xfrm>
          <a:off x="0" y="2102143"/>
          <a:ext cx="4885203" cy="168113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EC0B880-28C4-44A5-A3DC-80B17AE90DC9}">
      <dsp:nvSpPr>
        <dsp:cNvPr id="0" name=""/>
        <dsp:cNvSpPr/>
      </dsp:nvSpPr>
      <dsp:spPr>
        <a:xfrm>
          <a:off x="508544" y="2480399"/>
          <a:ext cx="924626" cy="92462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BE87AB-834B-4800-A20A-117C780301DF}">
      <dsp:nvSpPr>
        <dsp:cNvPr id="0" name=""/>
        <dsp:cNvSpPr/>
      </dsp:nvSpPr>
      <dsp:spPr>
        <a:xfrm>
          <a:off x="1941716" y="2102143"/>
          <a:ext cx="2943486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Special values</a:t>
          </a:r>
        </a:p>
      </dsp:txBody>
      <dsp:txXfrm>
        <a:off x="1941716" y="2102143"/>
        <a:ext cx="2943486" cy="1681139"/>
      </dsp:txXfrm>
    </dsp:sp>
    <dsp:sp modelId="{B61E0440-02A3-430C-80E2-564BF702B6E0}">
      <dsp:nvSpPr>
        <dsp:cNvPr id="0" name=""/>
        <dsp:cNvSpPr/>
      </dsp:nvSpPr>
      <dsp:spPr>
        <a:xfrm>
          <a:off x="0" y="4203567"/>
          <a:ext cx="4885203" cy="168113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C0F2508-7F67-4E69-A08D-8F1C7AC793B5}">
      <dsp:nvSpPr>
        <dsp:cNvPr id="0" name=""/>
        <dsp:cNvSpPr/>
      </dsp:nvSpPr>
      <dsp:spPr>
        <a:xfrm>
          <a:off x="508544" y="4581824"/>
          <a:ext cx="924626" cy="92462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9934AB3-1549-4F8E-B3E0-5704F46C9A48}">
      <dsp:nvSpPr>
        <dsp:cNvPr id="0" name=""/>
        <dsp:cNvSpPr/>
      </dsp:nvSpPr>
      <dsp:spPr>
        <a:xfrm>
          <a:off x="1941716" y="4203567"/>
          <a:ext cx="2943486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Apply</a:t>
          </a:r>
        </a:p>
      </dsp:txBody>
      <dsp:txXfrm>
        <a:off x="1941716" y="4203567"/>
        <a:ext cx="2943486" cy="1681139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402010-CD56-E140-91A4-528292404DD5}">
      <dsp:nvSpPr>
        <dsp:cNvPr id="0" name=""/>
        <dsp:cNvSpPr/>
      </dsp:nvSpPr>
      <dsp:spPr>
        <a:xfrm>
          <a:off x="0" y="133182"/>
          <a:ext cx="4885203" cy="75582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%in% operator in R, is used to identify if an element belongs to a vector.</a:t>
          </a:r>
        </a:p>
      </dsp:txBody>
      <dsp:txXfrm>
        <a:off x="36896" y="170078"/>
        <a:ext cx="4811411" cy="682028"/>
      </dsp:txXfrm>
    </dsp:sp>
    <dsp:sp modelId="{3751846D-A459-C94B-82AD-64C68B541487}">
      <dsp:nvSpPr>
        <dsp:cNvPr id="0" name=""/>
        <dsp:cNvSpPr/>
      </dsp:nvSpPr>
      <dsp:spPr>
        <a:xfrm>
          <a:off x="0" y="943722"/>
          <a:ext cx="4885203" cy="75582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&lt;is something&gt; %in% &lt;this?&gt;</a:t>
          </a:r>
        </a:p>
      </dsp:txBody>
      <dsp:txXfrm>
        <a:off x="36896" y="980618"/>
        <a:ext cx="4811411" cy="682028"/>
      </dsp:txXfrm>
    </dsp:sp>
    <dsp:sp modelId="{797EB193-27CE-2547-A623-06BE5AD2E8BF}">
      <dsp:nvSpPr>
        <dsp:cNvPr id="0" name=""/>
        <dsp:cNvSpPr/>
      </dsp:nvSpPr>
      <dsp:spPr>
        <a:xfrm>
          <a:off x="0" y="1754263"/>
          <a:ext cx="4885203" cy="75582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900" kern="1200"/>
            <a:t>v1 &lt;- 3</a:t>
          </a:r>
          <a:endParaRPr lang="en-US" sz="1900" kern="1200"/>
        </a:p>
      </dsp:txBody>
      <dsp:txXfrm>
        <a:off x="36896" y="1791159"/>
        <a:ext cx="4811411" cy="682028"/>
      </dsp:txXfrm>
    </dsp:sp>
    <dsp:sp modelId="{E2B95487-0396-2245-A6A5-3F1F8DBAFA06}">
      <dsp:nvSpPr>
        <dsp:cNvPr id="0" name=""/>
        <dsp:cNvSpPr/>
      </dsp:nvSpPr>
      <dsp:spPr>
        <a:xfrm>
          <a:off x="0" y="2564803"/>
          <a:ext cx="4885203" cy="75582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900" kern="1200"/>
            <a:t>v2 &lt;- 101</a:t>
          </a:r>
          <a:endParaRPr lang="en-US" sz="1900" kern="1200"/>
        </a:p>
      </dsp:txBody>
      <dsp:txXfrm>
        <a:off x="36896" y="2601699"/>
        <a:ext cx="4811411" cy="682028"/>
      </dsp:txXfrm>
    </dsp:sp>
    <dsp:sp modelId="{743C618E-9BDC-4940-8274-9656B01F41A3}">
      <dsp:nvSpPr>
        <dsp:cNvPr id="0" name=""/>
        <dsp:cNvSpPr/>
      </dsp:nvSpPr>
      <dsp:spPr>
        <a:xfrm>
          <a:off x="0" y="3375343"/>
          <a:ext cx="4885203" cy="75582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900" kern="1200"/>
            <a:t>t &lt;- c(1,2,3,4,5,6,7,8)</a:t>
          </a:r>
          <a:endParaRPr lang="en-US" sz="1900" kern="1200"/>
        </a:p>
      </dsp:txBody>
      <dsp:txXfrm>
        <a:off x="36896" y="3412239"/>
        <a:ext cx="4811411" cy="682028"/>
      </dsp:txXfrm>
    </dsp:sp>
    <dsp:sp modelId="{95B2E83E-7CB6-1040-BD28-1D075C5C14CB}">
      <dsp:nvSpPr>
        <dsp:cNvPr id="0" name=""/>
        <dsp:cNvSpPr/>
      </dsp:nvSpPr>
      <dsp:spPr>
        <a:xfrm>
          <a:off x="0" y="4185883"/>
          <a:ext cx="4885203" cy="75582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900" kern="1200"/>
            <a:t>v1 %in% t</a:t>
          </a:r>
          <a:endParaRPr lang="en-US" sz="1900" kern="1200"/>
        </a:p>
      </dsp:txBody>
      <dsp:txXfrm>
        <a:off x="36896" y="4222779"/>
        <a:ext cx="4811411" cy="682028"/>
      </dsp:txXfrm>
    </dsp:sp>
    <dsp:sp modelId="{3C14B379-6EB9-2F46-8ED5-DDDB26967942}">
      <dsp:nvSpPr>
        <dsp:cNvPr id="0" name=""/>
        <dsp:cNvSpPr/>
      </dsp:nvSpPr>
      <dsp:spPr>
        <a:xfrm>
          <a:off x="0" y="4996423"/>
          <a:ext cx="4885203" cy="75582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900" kern="1200" dirty="0"/>
            <a:t>v2 %in% t</a:t>
          </a:r>
          <a:endParaRPr lang="en-US" sz="1900" kern="1200" dirty="0"/>
        </a:p>
      </dsp:txBody>
      <dsp:txXfrm>
        <a:off x="36896" y="5033319"/>
        <a:ext cx="4811411" cy="682028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03BDFF-02E8-4330-B7B3-26944A1853E7}">
      <dsp:nvSpPr>
        <dsp:cNvPr id="0" name=""/>
        <dsp:cNvSpPr/>
      </dsp:nvSpPr>
      <dsp:spPr>
        <a:xfrm>
          <a:off x="0" y="2442"/>
          <a:ext cx="4885203" cy="1238008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A2983D5-7618-4DA5-A158-42FD57C0481E}">
      <dsp:nvSpPr>
        <dsp:cNvPr id="0" name=""/>
        <dsp:cNvSpPr/>
      </dsp:nvSpPr>
      <dsp:spPr>
        <a:xfrm>
          <a:off x="374497" y="280994"/>
          <a:ext cx="680904" cy="68090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30AF32C-7638-4913-824C-FBBBE9F2066C}">
      <dsp:nvSpPr>
        <dsp:cNvPr id="0" name=""/>
        <dsp:cNvSpPr/>
      </dsp:nvSpPr>
      <dsp:spPr>
        <a:xfrm>
          <a:off x="1429899" y="2442"/>
          <a:ext cx="3455303" cy="12380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023" tIns="131023" rIns="131023" bIns="131023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2200" kern="1200"/>
            <a:t>In the case of is </a:t>
          </a:r>
          <a:r>
            <a:rPr lang="en-SG" sz="2200" b="1" kern="1200"/>
            <a:t>v1</a:t>
          </a:r>
          <a:r>
            <a:rPr lang="en-SG" sz="2200" kern="1200"/>
            <a:t> is present in </a:t>
          </a:r>
          <a:r>
            <a:rPr lang="en-SG" sz="2200" b="1" kern="1200"/>
            <a:t>t, </a:t>
          </a:r>
          <a:r>
            <a:rPr lang="en-SG" sz="2200" kern="1200"/>
            <a:t> the output will be</a:t>
          </a:r>
          <a:endParaRPr lang="en-US" sz="2200" kern="1200"/>
        </a:p>
      </dsp:txBody>
      <dsp:txXfrm>
        <a:off x="1429899" y="2442"/>
        <a:ext cx="3455303" cy="1238008"/>
      </dsp:txXfrm>
    </dsp:sp>
    <dsp:sp modelId="{DEADE222-92DE-4DB5-B483-D17CF52E515D}">
      <dsp:nvSpPr>
        <dsp:cNvPr id="0" name=""/>
        <dsp:cNvSpPr/>
      </dsp:nvSpPr>
      <dsp:spPr>
        <a:xfrm>
          <a:off x="0" y="1549953"/>
          <a:ext cx="4885203" cy="123800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20E7246-020B-4606-A6C6-74D99BD50609}">
      <dsp:nvSpPr>
        <dsp:cNvPr id="0" name=""/>
        <dsp:cNvSpPr/>
      </dsp:nvSpPr>
      <dsp:spPr>
        <a:xfrm>
          <a:off x="374497" y="1828505"/>
          <a:ext cx="680904" cy="68090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EF2FB5-5CD7-48FB-8793-5883A6CEB6D9}">
      <dsp:nvSpPr>
        <dsp:cNvPr id="0" name=""/>
        <dsp:cNvSpPr/>
      </dsp:nvSpPr>
      <dsp:spPr>
        <a:xfrm>
          <a:off x="1429899" y="1549953"/>
          <a:ext cx="3455303" cy="12380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023" tIns="131023" rIns="131023" bIns="131023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2200" kern="1200"/>
            <a:t>TRUE</a:t>
          </a:r>
          <a:endParaRPr lang="en-US" sz="2200" kern="1200"/>
        </a:p>
      </dsp:txBody>
      <dsp:txXfrm>
        <a:off x="1429899" y="1549953"/>
        <a:ext cx="3455303" cy="1238008"/>
      </dsp:txXfrm>
    </dsp:sp>
    <dsp:sp modelId="{464B042E-653E-4405-ABA3-0B5DE18BC536}">
      <dsp:nvSpPr>
        <dsp:cNvPr id="0" name=""/>
        <dsp:cNvSpPr/>
      </dsp:nvSpPr>
      <dsp:spPr>
        <a:xfrm>
          <a:off x="0" y="3097464"/>
          <a:ext cx="4885203" cy="1238008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5BD2DB7-90A1-48FA-9223-BFE7F86FD77A}">
      <dsp:nvSpPr>
        <dsp:cNvPr id="0" name=""/>
        <dsp:cNvSpPr/>
      </dsp:nvSpPr>
      <dsp:spPr>
        <a:xfrm>
          <a:off x="374497" y="3376015"/>
          <a:ext cx="680904" cy="68090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35EA1C-2181-4397-8512-E2644CFD6C66}">
      <dsp:nvSpPr>
        <dsp:cNvPr id="0" name=""/>
        <dsp:cNvSpPr/>
      </dsp:nvSpPr>
      <dsp:spPr>
        <a:xfrm>
          <a:off x="1429899" y="3097464"/>
          <a:ext cx="3455303" cy="12380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023" tIns="131023" rIns="131023" bIns="131023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2200" kern="1200"/>
            <a:t>In the case of is </a:t>
          </a:r>
          <a:r>
            <a:rPr lang="en-SG" sz="2200" b="1" kern="1200"/>
            <a:t>v2</a:t>
          </a:r>
          <a:r>
            <a:rPr lang="en-SG" sz="2200" kern="1200"/>
            <a:t> is present in </a:t>
          </a:r>
          <a:r>
            <a:rPr lang="en-SG" sz="2200" b="1" kern="1200"/>
            <a:t>t, </a:t>
          </a:r>
          <a:r>
            <a:rPr lang="en-SG" sz="2200" kern="1200"/>
            <a:t> the output will be</a:t>
          </a:r>
          <a:endParaRPr lang="en-US" sz="2200" kern="1200"/>
        </a:p>
      </dsp:txBody>
      <dsp:txXfrm>
        <a:off x="1429899" y="3097464"/>
        <a:ext cx="3455303" cy="1238008"/>
      </dsp:txXfrm>
    </dsp:sp>
    <dsp:sp modelId="{5AB8E5B4-1DE2-44D2-8097-51650599EF8B}">
      <dsp:nvSpPr>
        <dsp:cNvPr id="0" name=""/>
        <dsp:cNvSpPr/>
      </dsp:nvSpPr>
      <dsp:spPr>
        <a:xfrm>
          <a:off x="0" y="4644974"/>
          <a:ext cx="4885203" cy="1238008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A1B478A-4D4E-4F3D-A2A6-FB6B33A13FFC}">
      <dsp:nvSpPr>
        <dsp:cNvPr id="0" name=""/>
        <dsp:cNvSpPr/>
      </dsp:nvSpPr>
      <dsp:spPr>
        <a:xfrm>
          <a:off x="374497" y="4923526"/>
          <a:ext cx="680904" cy="68090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B3189F-5352-4144-80A3-9D6548880875}">
      <dsp:nvSpPr>
        <dsp:cNvPr id="0" name=""/>
        <dsp:cNvSpPr/>
      </dsp:nvSpPr>
      <dsp:spPr>
        <a:xfrm>
          <a:off x="1429899" y="4644974"/>
          <a:ext cx="3455303" cy="12380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023" tIns="131023" rIns="131023" bIns="131023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2200" kern="1200"/>
            <a:t>FALSE</a:t>
          </a:r>
          <a:endParaRPr lang="en-US" sz="2200" kern="1200"/>
        </a:p>
      </dsp:txBody>
      <dsp:txXfrm>
        <a:off x="1429899" y="4644974"/>
        <a:ext cx="3455303" cy="1238008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5F0B64-05DB-6941-8D09-2E7DD37EFF8D}">
      <dsp:nvSpPr>
        <dsp:cNvPr id="0" name=""/>
        <dsp:cNvSpPr/>
      </dsp:nvSpPr>
      <dsp:spPr>
        <a:xfrm>
          <a:off x="0" y="54247"/>
          <a:ext cx="4885203" cy="1109306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%in% is incredibly useful in research</a:t>
          </a:r>
        </a:p>
      </dsp:txBody>
      <dsp:txXfrm>
        <a:off x="54152" y="108399"/>
        <a:ext cx="4776899" cy="1001002"/>
      </dsp:txXfrm>
    </dsp:sp>
    <dsp:sp modelId="{DEEB622C-25EB-844B-8439-8083B00EB625}">
      <dsp:nvSpPr>
        <dsp:cNvPr id="0" name=""/>
        <dsp:cNvSpPr/>
      </dsp:nvSpPr>
      <dsp:spPr>
        <a:xfrm>
          <a:off x="0" y="1221153"/>
          <a:ext cx="4885203" cy="1109306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Suppose we want to know if our list of favorite genes g is found amongst the differential set in experiment E</a:t>
          </a:r>
        </a:p>
      </dsp:txBody>
      <dsp:txXfrm>
        <a:off x="54152" y="1275305"/>
        <a:ext cx="4776899" cy="1001002"/>
      </dsp:txXfrm>
    </dsp:sp>
    <dsp:sp modelId="{D106AA64-FA99-7347-BB43-067165BD1272}">
      <dsp:nvSpPr>
        <dsp:cNvPr id="0" name=""/>
        <dsp:cNvSpPr/>
      </dsp:nvSpPr>
      <dsp:spPr>
        <a:xfrm>
          <a:off x="0" y="2388059"/>
          <a:ext cx="4885203" cy="1109306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E &lt;- c("p53", "MTOR", "p63", "p73")</a:t>
          </a:r>
        </a:p>
      </dsp:txBody>
      <dsp:txXfrm>
        <a:off x="54152" y="2442211"/>
        <a:ext cx="4776899" cy="1001002"/>
      </dsp:txXfrm>
    </dsp:sp>
    <dsp:sp modelId="{A673D47D-714A-5D48-9A8A-947139BE34E8}">
      <dsp:nvSpPr>
        <dsp:cNvPr id="0" name=""/>
        <dsp:cNvSpPr/>
      </dsp:nvSpPr>
      <dsp:spPr>
        <a:xfrm>
          <a:off x="0" y="3554966"/>
          <a:ext cx="4885203" cy="1109306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g &lt;- c("p53", "p83") </a:t>
          </a:r>
        </a:p>
      </dsp:txBody>
      <dsp:txXfrm>
        <a:off x="54152" y="3609118"/>
        <a:ext cx="4776899" cy="1001002"/>
      </dsp:txXfrm>
    </dsp:sp>
    <dsp:sp modelId="{CFC7FF5C-79E5-ED4B-96FB-1F2321E0867D}">
      <dsp:nvSpPr>
        <dsp:cNvPr id="0" name=""/>
        <dsp:cNvSpPr/>
      </dsp:nvSpPr>
      <dsp:spPr>
        <a:xfrm>
          <a:off x="0" y="4721872"/>
          <a:ext cx="4885203" cy="1109306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g %in% E</a:t>
          </a:r>
        </a:p>
      </dsp:txBody>
      <dsp:txXfrm>
        <a:off x="54152" y="4776024"/>
        <a:ext cx="4776899" cy="1001002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FCAA1E-8EE6-4A8D-ACB2-2ED2695C8372}">
      <dsp:nvSpPr>
        <dsp:cNvPr id="0" name=""/>
        <dsp:cNvSpPr/>
      </dsp:nvSpPr>
      <dsp:spPr>
        <a:xfrm>
          <a:off x="0" y="956381"/>
          <a:ext cx="4885203" cy="176562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54FAC0A-B32F-4C45-8403-2B0361617476}">
      <dsp:nvSpPr>
        <dsp:cNvPr id="0" name=""/>
        <dsp:cNvSpPr/>
      </dsp:nvSpPr>
      <dsp:spPr>
        <a:xfrm>
          <a:off x="534102" y="1353647"/>
          <a:ext cx="971095" cy="97109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7EEB05-325E-4149-BCD0-8CDDFB6DED5D}">
      <dsp:nvSpPr>
        <dsp:cNvPr id="0" name=""/>
        <dsp:cNvSpPr/>
      </dsp:nvSpPr>
      <dsp:spPr>
        <a:xfrm>
          <a:off x="2039300" y="956381"/>
          <a:ext cx="2845902" cy="1765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6862" tIns="186862" rIns="186862" bIns="186862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g %in% E returns as “TRUE FALSE”</a:t>
          </a:r>
        </a:p>
      </dsp:txBody>
      <dsp:txXfrm>
        <a:off x="2039300" y="956381"/>
        <a:ext cx="2845902" cy="1765627"/>
      </dsp:txXfrm>
    </dsp:sp>
    <dsp:sp modelId="{F6C698D2-CAA2-4B24-821E-2F3064F47146}">
      <dsp:nvSpPr>
        <dsp:cNvPr id="0" name=""/>
        <dsp:cNvSpPr/>
      </dsp:nvSpPr>
      <dsp:spPr>
        <a:xfrm>
          <a:off x="0" y="3163416"/>
          <a:ext cx="4885203" cy="176562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0867BF8-9FD0-4A90-AF44-CAD14DBE12CA}">
      <dsp:nvSpPr>
        <dsp:cNvPr id="0" name=""/>
        <dsp:cNvSpPr/>
      </dsp:nvSpPr>
      <dsp:spPr>
        <a:xfrm>
          <a:off x="534102" y="3560682"/>
          <a:ext cx="971095" cy="97109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C921C9D-327D-45DB-BC2E-034EFA648AA6}">
      <dsp:nvSpPr>
        <dsp:cNvPr id="0" name=""/>
        <dsp:cNvSpPr/>
      </dsp:nvSpPr>
      <dsp:spPr>
        <a:xfrm>
          <a:off x="2039300" y="3163416"/>
          <a:ext cx="2845902" cy="1765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6862" tIns="186862" rIns="186862" bIns="186862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This tells us that p53 is found in E but not p83</a:t>
          </a:r>
        </a:p>
      </dsp:txBody>
      <dsp:txXfrm>
        <a:off x="2039300" y="3163416"/>
        <a:ext cx="2845902" cy="1765627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296E87-481B-4572-B12B-3711F15BBB6D}">
      <dsp:nvSpPr>
        <dsp:cNvPr id="0" name=""/>
        <dsp:cNvSpPr/>
      </dsp:nvSpPr>
      <dsp:spPr>
        <a:xfrm>
          <a:off x="0" y="718"/>
          <a:ext cx="4885203" cy="168113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99A8257-1C3D-44B2-809F-B93DD5CDD64C}">
      <dsp:nvSpPr>
        <dsp:cNvPr id="0" name=""/>
        <dsp:cNvSpPr/>
      </dsp:nvSpPr>
      <dsp:spPr>
        <a:xfrm>
          <a:off x="508544" y="378974"/>
          <a:ext cx="924626" cy="92462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5469B6-12B9-4789-9A33-569108C4BBD9}">
      <dsp:nvSpPr>
        <dsp:cNvPr id="0" name=""/>
        <dsp:cNvSpPr/>
      </dsp:nvSpPr>
      <dsp:spPr>
        <a:xfrm>
          <a:off x="1941716" y="718"/>
          <a:ext cx="2943486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NA (Missing data)</a:t>
          </a:r>
        </a:p>
      </dsp:txBody>
      <dsp:txXfrm>
        <a:off x="1941716" y="718"/>
        <a:ext cx="2943486" cy="1681139"/>
      </dsp:txXfrm>
    </dsp:sp>
    <dsp:sp modelId="{178FE882-EDCC-4574-BD88-4EACB2BC040C}">
      <dsp:nvSpPr>
        <dsp:cNvPr id="0" name=""/>
        <dsp:cNvSpPr/>
      </dsp:nvSpPr>
      <dsp:spPr>
        <a:xfrm>
          <a:off x="0" y="2102143"/>
          <a:ext cx="4885203" cy="168113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EDB1CE2-AC80-403D-BD80-27A3BCB9AB08}">
      <dsp:nvSpPr>
        <dsp:cNvPr id="0" name=""/>
        <dsp:cNvSpPr/>
      </dsp:nvSpPr>
      <dsp:spPr>
        <a:xfrm>
          <a:off x="508544" y="2480399"/>
          <a:ext cx="924626" cy="92462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B43B6C-6A4C-4E91-B807-F6BE858FBF3F}">
      <dsp:nvSpPr>
        <dsp:cNvPr id="0" name=""/>
        <dsp:cNvSpPr/>
      </dsp:nvSpPr>
      <dsp:spPr>
        <a:xfrm>
          <a:off x="1941716" y="2102143"/>
          <a:ext cx="2943486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 err="1"/>
            <a:t>NaN</a:t>
          </a:r>
          <a:r>
            <a:rPr lang="en-US" sz="2500" kern="1200" dirty="0"/>
            <a:t> (Not a Number) </a:t>
          </a:r>
        </a:p>
      </dsp:txBody>
      <dsp:txXfrm>
        <a:off x="1941716" y="2102143"/>
        <a:ext cx="2943486" cy="1681139"/>
      </dsp:txXfrm>
    </dsp:sp>
    <dsp:sp modelId="{2D842149-B4E4-459B-8C0B-AE3F942C893B}">
      <dsp:nvSpPr>
        <dsp:cNvPr id="0" name=""/>
        <dsp:cNvSpPr/>
      </dsp:nvSpPr>
      <dsp:spPr>
        <a:xfrm>
          <a:off x="0" y="4203567"/>
          <a:ext cx="4885203" cy="168113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A24A801-87B9-45BA-B7CF-5ABE775D7E8B}">
      <dsp:nvSpPr>
        <dsp:cNvPr id="0" name=""/>
        <dsp:cNvSpPr/>
      </dsp:nvSpPr>
      <dsp:spPr>
        <a:xfrm>
          <a:off x="508544" y="4581824"/>
          <a:ext cx="924626" cy="92462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9F66EAC-8136-4FEE-A7F6-6EBC3EBA8D3C}">
      <dsp:nvSpPr>
        <dsp:cNvPr id="0" name=""/>
        <dsp:cNvSpPr/>
      </dsp:nvSpPr>
      <dsp:spPr>
        <a:xfrm>
          <a:off x="1941716" y="4203567"/>
          <a:ext cx="2943486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Inf (Infinite)</a:t>
          </a:r>
        </a:p>
      </dsp:txBody>
      <dsp:txXfrm>
        <a:off x="1941716" y="4203567"/>
        <a:ext cx="2943486" cy="1681139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F14ABC5-8F4F-487D-9AD3-33E1DE60CCAC}">
      <dsp:nvSpPr>
        <dsp:cNvPr id="0" name=""/>
        <dsp:cNvSpPr/>
      </dsp:nvSpPr>
      <dsp:spPr>
        <a:xfrm>
          <a:off x="0" y="956381"/>
          <a:ext cx="4885203" cy="176562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93BCF4C-7774-463A-852F-0D15F43FB934}">
      <dsp:nvSpPr>
        <dsp:cNvPr id="0" name=""/>
        <dsp:cNvSpPr/>
      </dsp:nvSpPr>
      <dsp:spPr>
        <a:xfrm>
          <a:off x="534102" y="1353647"/>
          <a:ext cx="971095" cy="97109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8010BC9-ED4B-49E3-9143-92D53AB718E4}">
      <dsp:nvSpPr>
        <dsp:cNvPr id="0" name=""/>
        <dsp:cNvSpPr/>
      </dsp:nvSpPr>
      <dsp:spPr>
        <a:xfrm>
          <a:off x="2039300" y="956381"/>
          <a:ext cx="2845902" cy="1765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6862" tIns="186862" rIns="186862" bIns="186862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600" kern="1200"/>
            <a:t>The missing values are represented in R by NA. When we download data, it may have missing data and this is represented in R by NA</a:t>
          </a:r>
          <a:endParaRPr lang="en-US" sz="1600" kern="1200"/>
        </a:p>
      </dsp:txBody>
      <dsp:txXfrm>
        <a:off x="2039300" y="956381"/>
        <a:ext cx="2845902" cy="1765627"/>
      </dsp:txXfrm>
    </dsp:sp>
    <dsp:sp modelId="{C070FD81-D3DA-40A7-AF85-BE2F0E8F66D9}">
      <dsp:nvSpPr>
        <dsp:cNvPr id="0" name=""/>
        <dsp:cNvSpPr/>
      </dsp:nvSpPr>
      <dsp:spPr>
        <a:xfrm>
          <a:off x="0" y="3163416"/>
          <a:ext cx="4885203" cy="176562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BE755D4-A1CB-4B54-B646-7BA8DB053FF5}">
      <dsp:nvSpPr>
        <dsp:cNvPr id="0" name=""/>
        <dsp:cNvSpPr/>
      </dsp:nvSpPr>
      <dsp:spPr>
        <a:xfrm>
          <a:off x="534102" y="3560682"/>
          <a:ext cx="971095" cy="97109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9FC1974-F6EC-4435-A710-9D00ECB531E5}">
      <dsp:nvSpPr>
        <dsp:cNvPr id="0" name=""/>
        <dsp:cNvSpPr/>
      </dsp:nvSpPr>
      <dsp:spPr>
        <a:xfrm>
          <a:off x="2039300" y="3163416"/>
          <a:ext cx="2845902" cy="1765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6862" tIns="186862" rIns="186862" bIns="186862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600" kern="1200"/>
            <a:t>z = c( 1,2,3, NA,5,NA) # NA in R is missing Data</a:t>
          </a:r>
          <a:endParaRPr lang="en-US" sz="1600" kern="1200"/>
        </a:p>
      </dsp:txBody>
      <dsp:txXfrm>
        <a:off x="2039300" y="3163416"/>
        <a:ext cx="2845902" cy="1765627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207751-C774-1F43-985C-46005DC080AF}">
      <dsp:nvSpPr>
        <dsp:cNvPr id="0" name=""/>
        <dsp:cNvSpPr/>
      </dsp:nvSpPr>
      <dsp:spPr>
        <a:xfrm>
          <a:off x="0" y="37687"/>
          <a:ext cx="4567238" cy="178425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2500" kern="1200"/>
            <a:t>To detect missing values, we can use the complete.cases() function or is.na()</a:t>
          </a:r>
          <a:endParaRPr lang="en-US" sz="2500" kern="1200"/>
        </a:p>
      </dsp:txBody>
      <dsp:txXfrm>
        <a:off x="87100" y="124787"/>
        <a:ext cx="4393038" cy="1610050"/>
      </dsp:txXfrm>
    </dsp:sp>
    <dsp:sp modelId="{E0111389-89BB-2E40-97B5-79DBE03AB7EC}">
      <dsp:nvSpPr>
        <dsp:cNvPr id="0" name=""/>
        <dsp:cNvSpPr/>
      </dsp:nvSpPr>
      <dsp:spPr>
        <a:xfrm>
          <a:off x="0" y="1893937"/>
          <a:ext cx="4567238" cy="178425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2500" kern="1200"/>
            <a:t>complete.cases(z) # function to detect NA</a:t>
          </a:r>
          <a:endParaRPr lang="en-US" sz="2500" kern="1200"/>
        </a:p>
      </dsp:txBody>
      <dsp:txXfrm>
        <a:off x="87100" y="1981037"/>
        <a:ext cx="4393038" cy="1610050"/>
      </dsp:txXfrm>
    </dsp:sp>
    <dsp:sp modelId="{1431CC4B-23A5-C145-8E4C-4E820063BDE5}">
      <dsp:nvSpPr>
        <dsp:cNvPr id="0" name=""/>
        <dsp:cNvSpPr/>
      </dsp:nvSpPr>
      <dsp:spPr>
        <a:xfrm>
          <a:off x="0" y="3750187"/>
          <a:ext cx="4567238" cy="178425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2500" kern="1200"/>
            <a:t>is.na(z) # function to detect NA</a:t>
          </a:r>
          <a:endParaRPr lang="en-US" sz="2500" kern="1200"/>
        </a:p>
      </dsp:txBody>
      <dsp:txXfrm>
        <a:off x="87100" y="3837287"/>
        <a:ext cx="4393038" cy="1610050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63FC32-E95A-1A42-B176-92654FF587DC}">
      <dsp:nvSpPr>
        <dsp:cNvPr id="0" name=""/>
        <dsp:cNvSpPr/>
      </dsp:nvSpPr>
      <dsp:spPr>
        <a:xfrm>
          <a:off x="0" y="37681"/>
          <a:ext cx="4885203" cy="139851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2500" kern="1200"/>
            <a:t>To remove the NA values from our data, we can do the following:</a:t>
          </a:r>
          <a:endParaRPr lang="en-US" sz="2500" kern="1200"/>
        </a:p>
      </dsp:txBody>
      <dsp:txXfrm>
        <a:off x="68270" y="105951"/>
        <a:ext cx="4748663" cy="1261975"/>
      </dsp:txXfrm>
    </dsp:sp>
    <dsp:sp modelId="{1624220C-7113-8040-B9F0-153801761E19}">
      <dsp:nvSpPr>
        <dsp:cNvPr id="0" name=""/>
        <dsp:cNvSpPr/>
      </dsp:nvSpPr>
      <dsp:spPr>
        <a:xfrm>
          <a:off x="0" y="1508197"/>
          <a:ext cx="4885203" cy="1398515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2500" kern="1200"/>
            <a:t>clean &lt;- complete.cases(z)</a:t>
          </a:r>
          <a:endParaRPr lang="en-US" sz="2500" kern="1200"/>
        </a:p>
      </dsp:txBody>
      <dsp:txXfrm>
        <a:off x="68270" y="1576467"/>
        <a:ext cx="4748663" cy="1261975"/>
      </dsp:txXfrm>
    </dsp:sp>
    <dsp:sp modelId="{3FB86F04-A0C1-A342-9E0B-1A9924B3F91A}">
      <dsp:nvSpPr>
        <dsp:cNvPr id="0" name=""/>
        <dsp:cNvSpPr/>
      </dsp:nvSpPr>
      <dsp:spPr>
        <a:xfrm>
          <a:off x="0" y="2978713"/>
          <a:ext cx="4885203" cy="1398515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2500" kern="1200"/>
            <a:t>z[clean] # used to remove NA from data</a:t>
          </a:r>
          <a:endParaRPr lang="en-US" sz="2500" kern="1200"/>
        </a:p>
      </dsp:txBody>
      <dsp:txXfrm>
        <a:off x="68270" y="3046983"/>
        <a:ext cx="4748663" cy="1261975"/>
      </dsp:txXfrm>
    </dsp:sp>
    <dsp:sp modelId="{19E6422B-6F0B-854D-9253-1FCA674F7BCC}">
      <dsp:nvSpPr>
        <dsp:cNvPr id="0" name=""/>
        <dsp:cNvSpPr/>
      </dsp:nvSpPr>
      <dsp:spPr>
        <a:xfrm>
          <a:off x="0" y="4449228"/>
          <a:ext cx="4885203" cy="1398515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2500" kern="1200"/>
            <a:t>Please note the use of square brackets ([ ]) instead of parentheses.</a:t>
          </a:r>
          <a:endParaRPr lang="en-US" sz="2500" kern="1200"/>
        </a:p>
      </dsp:txBody>
      <dsp:txXfrm>
        <a:off x="68270" y="4517498"/>
        <a:ext cx="4748663" cy="1261975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4E8095D-0232-114E-ADD9-81C5D8DDBA07}">
      <dsp:nvSpPr>
        <dsp:cNvPr id="0" name=""/>
        <dsp:cNvSpPr/>
      </dsp:nvSpPr>
      <dsp:spPr>
        <a:xfrm>
          <a:off x="0" y="838513"/>
          <a:ext cx="4885203" cy="79560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2000" kern="1200"/>
            <a:t>In R, not a number is abbreviated as NaN. The following lines will generate NaN values</a:t>
          </a:r>
          <a:endParaRPr lang="en-US" sz="2000" kern="1200"/>
        </a:p>
      </dsp:txBody>
      <dsp:txXfrm>
        <a:off x="38838" y="877351"/>
        <a:ext cx="4807527" cy="717924"/>
      </dsp:txXfrm>
    </dsp:sp>
    <dsp:sp modelId="{F280C202-2FF5-3543-BB44-764A993C916F}">
      <dsp:nvSpPr>
        <dsp:cNvPr id="0" name=""/>
        <dsp:cNvSpPr/>
      </dsp:nvSpPr>
      <dsp:spPr>
        <a:xfrm>
          <a:off x="0" y="1691713"/>
          <a:ext cx="4885203" cy="795600"/>
        </a:xfrm>
        <a:prstGeom prst="roundRect">
          <a:avLst/>
        </a:prstGeom>
        <a:solidFill>
          <a:schemeClr val="accent5">
            <a:hueOff val="-2483469"/>
            <a:satOff val="9953"/>
            <a:lumOff val="215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2000" kern="1200"/>
            <a:t>##NaN </a:t>
          </a:r>
          <a:endParaRPr lang="en-US" sz="2000" kern="1200"/>
        </a:p>
      </dsp:txBody>
      <dsp:txXfrm>
        <a:off x="38838" y="1730551"/>
        <a:ext cx="4807527" cy="717924"/>
      </dsp:txXfrm>
    </dsp:sp>
    <dsp:sp modelId="{0470DC7D-BF65-8940-B6B8-7EFC8B7D8377}">
      <dsp:nvSpPr>
        <dsp:cNvPr id="0" name=""/>
        <dsp:cNvSpPr/>
      </dsp:nvSpPr>
      <dsp:spPr>
        <a:xfrm>
          <a:off x="0" y="2544913"/>
          <a:ext cx="4885203" cy="795600"/>
        </a:xfrm>
        <a:prstGeom prst="roundRect">
          <a:avLst/>
        </a:prstGeom>
        <a:solidFill>
          <a:schemeClr val="accent5">
            <a:hueOff val="-4966938"/>
            <a:satOff val="19906"/>
            <a:lumOff val="431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2000" kern="1200"/>
            <a:t>0/0 </a:t>
          </a:r>
          <a:endParaRPr lang="en-US" sz="2000" kern="1200"/>
        </a:p>
      </dsp:txBody>
      <dsp:txXfrm>
        <a:off x="38838" y="2583751"/>
        <a:ext cx="4807527" cy="717924"/>
      </dsp:txXfrm>
    </dsp:sp>
    <dsp:sp modelId="{A174532D-9FD0-DD42-B3A6-E48D5CBE4648}">
      <dsp:nvSpPr>
        <dsp:cNvPr id="0" name=""/>
        <dsp:cNvSpPr/>
      </dsp:nvSpPr>
      <dsp:spPr>
        <a:xfrm>
          <a:off x="0" y="3398113"/>
          <a:ext cx="4885203" cy="795600"/>
        </a:xfrm>
        <a:prstGeom prst="roundRect">
          <a:avLst/>
        </a:prstGeom>
        <a:solidFill>
          <a:schemeClr val="accent5">
            <a:hueOff val="-7450407"/>
            <a:satOff val="29858"/>
            <a:lumOff val="647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2000" kern="1200"/>
            <a:t>m &lt;- c(2/3,3/3,0/0) </a:t>
          </a:r>
          <a:endParaRPr lang="en-US" sz="2000" kern="1200"/>
        </a:p>
      </dsp:txBody>
      <dsp:txXfrm>
        <a:off x="38838" y="3436951"/>
        <a:ext cx="4807527" cy="717924"/>
      </dsp:txXfrm>
    </dsp:sp>
    <dsp:sp modelId="{AD342363-58F1-654D-8C40-37433F32C53E}">
      <dsp:nvSpPr>
        <dsp:cNvPr id="0" name=""/>
        <dsp:cNvSpPr/>
      </dsp:nvSpPr>
      <dsp:spPr>
        <a:xfrm>
          <a:off x="0" y="4251313"/>
          <a:ext cx="4885203" cy="795600"/>
        </a:xfrm>
        <a:prstGeom prst="roundRect">
          <a:avLst/>
        </a:prstGeom>
        <a:solidFill>
          <a:schemeClr val="accent5">
            <a:hueOff val="-9933876"/>
            <a:satOff val="39811"/>
            <a:lumOff val="862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2000" kern="1200"/>
            <a:t>m</a:t>
          </a:r>
          <a:endParaRPr lang="en-US" sz="2000" kern="1200"/>
        </a:p>
      </dsp:txBody>
      <dsp:txXfrm>
        <a:off x="38838" y="4290151"/>
        <a:ext cx="4807527" cy="71792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AC2662-9134-4302-927C-2A94017826F9}">
      <dsp:nvSpPr>
        <dsp:cNvPr id="0" name=""/>
        <dsp:cNvSpPr/>
      </dsp:nvSpPr>
      <dsp:spPr>
        <a:xfrm>
          <a:off x="0" y="2442"/>
          <a:ext cx="4885203" cy="1238008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4AF34EA-74C4-4C6C-A624-8A25143BBD7B}">
      <dsp:nvSpPr>
        <dsp:cNvPr id="0" name=""/>
        <dsp:cNvSpPr/>
      </dsp:nvSpPr>
      <dsp:spPr>
        <a:xfrm>
          <a:off x="374497" y="280994"/>
          <a:ext cx="680904" cy="68090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1C4CA8-EC81-44D0-A192-1137C4D67448}">
      <dsp:nvSpPr>
        <dsp:cNvPr id="0" name=""/>
        <dsp:cNvSpPr/>
      </dsp:nvSpPr>
      <dsp:spPr>
        <a:xfrm>
          <a:off x="1429899" y="2442"/>
          <a:ext cx="3455303" cy="12380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023" tIns="131023" rIns="131023" bIns="131023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Decimal values are called numerics in R</a:t>
          </a:r>
        </a:p>
      </dsp:txBody>
      <dsp:txXfrm>
        <a:off x="1429899" y="2442"/>
        <a:ext cx="3455303" cy="1238008"/>
      </dsp:txXfrm>
    </dsp:sp>
    <dsp:sp modelId="{5427F694-1D70-455C-B0F2-5395B810B5FD}">
      <dsp:nvSpPr>
        <dsp:cNvPr id="0" name=""/>
        <dsp:cNvSpPr/>
      </dsp:nvSpPr>
      <dsp:spPr>
        <a:xfrm>
          <a:off x="0" y="1549953"/>
          <a:ext cx="4885203" cy="123800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CD791A8-6CB0-4702-BEE8-0F6BF23098E5}">
      <dsp:nvSpPr>
        <dsp:cNvPr id="0" name=""/>
        <dsp:cNvSpPr/>
      </dsp:nvSpPr>
      <dsp:spPr>
        <a:xfrm>
          <a:off x="374497" y="1828505"/>
          <a:ext cx="680904" cy="68090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BCB2AB3-E08F-46D8-90E3-F6A24E9832D3}">
      <dsp:nvSpPr>
        <dsp:cNvPr id="0" name=""/>
        <dsp:cNvSpPr/>
      </dsp:nvSpPr>
      <dsp:spPr>
        <a:xfrm>
          <a:off x="1429899" y="1549953"/>
          <a:ext cx="3455303" cy="12380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023" tIns="131023" rIns="131023" bIns="131023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It is the default computational data type</a:t>
          </a:r>
        </a:p>
      </dsp:txBody>
      <dsp:txXfrm>
        <a:off x="1429899" y="1549953"/>
        <a:ext cx="3455303" cy="1238008"/>
      </dsp:txXfrm>
    </dsp:sp>
    <dsp:sp modelId="{E915C7E6-C2E0-4C85-8370-30D3BC3A05B7}">
      <dsp:nvSpPr>
        <dsp:cNvPr id="0" name=""/>
        <dsp:cNvSpPr/>
      </dsp:nvSpPr>
      <dsp:spPr>
        <a:xfrm>
          <a:off x="0" y="3097464"/>
          <a:ext cx="4885203" cy="1238008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FA07F0B-1B1D-4F68-B925-E66DF879B6F4}">
      <dsp:nvSpPr>
        <dsp:cNvPr id="0" name=""/>
        <dsp:cNvSpPr/>
      </dsp:nvSpPr>
      <dsp:spPr>
        <a:xfrm>
          <a:off x="374497" y="3376015"/>
          <a:ext cx="680904" cy="68090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4C4E58E-0919-4F91-B3FC-1B8DC9B8052E}">
      <dsp:nvSpPr>
        <dsp:cNvPr id="0" name=""/>
        <dsp:cNvSpPr/>
      </dsp:nvSpPr>
      <dsp:spPr>
        <a:xfrm>
          <a:off x="1429899" y="3097464"/>
          <a:ext cx="3455303" cy="12380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023" tIns="131023" rIns="131023" bIns="131023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If we assign a decimal value to a variable x</a:t>
          </a:r>
        </a:p>
      </dsp:txBody>
      <dsp:txXfrm>
        <a:off x="1429899" y="3097464"/>
        <a:ext cx="3455303" cy="1238008"/>
      </dsp:txXfrm>
    </dsp:sp>
    <dsp:sp modelId="{E8FCCCD0-59D6-4DEB-B5BF-082D4D354826}">
      <dsp:nvSpPr>
        <dsp:cNvPr id="0" name=""/>
        <dsp:cNvSpPr/>
      </dsp:nvSpPr>
      <dsp:spPr>
        <a:xfrm>
          <a:off x="0" y="4644974"/>
          <a:ext cx="4885203" cy="1238008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EB20ECE-E4CB-4A89-B39D-F5B88EF766A5}">
      <dsp:nvSpPr>
        <dsp:cNvPr id="0" name=""/>
        <dsp:cNvSpPr/>
      </dsp:nvSpPr>
      <dsp:spPr>
        <a:xfrm>
          <a:off x="374497" y="4923526"/>
          <a:ext cx="680904" cy="68090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1F6DD6C-1BF9-4169-8C3A-1DA4D7CED50D}">
      <dsp:nvSpPr>
        <dsp:cNvPr id="0" name=""/>
        <dsp:cNvSpPr/>
      </dsp:nvSpPr>
      <dsp:spPr>
        <a:xfrm>
          <a:off x="1429899" y="4644974"/>
          <a:ext cx="3455303" cy="12380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023" tIns="131023" rIns="131023" bIns="131023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x will be of numeric type</a:t>
          </a:r>
        </a:p>
      </dsp:txBody>
      <dsp:txXfrm>
        <a:off x="1429899" y="4644974"/>
        <a:ext cx="3455303" cy="1238008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594300-868C-447C-ADF3-FFC7DA5F747F}">
      <dsp:nvSpPr>
        <dsp:cNvPr id="0" name=""/>
        <dsp:cNvSpPr/>
      </dsp:nvSpPr>
      <dsp:spPr>
        <a:xfrm>
          <a:off x="0" y="2442"/>
          <a:ext cx="4885203" cy="1238008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8D80233-31C2-4E80-A388-17793DDA595A}">
      <dsp:nvSpPr>
        <dsp:cNvPr id="0" name=""/>
        <dsp:cNvSpPr/>
      </dsp:nvSpPr>
      <dsp:spPr>
        <a:xfrm>
          <a:off x="374497" y="280994"/>
          <a:ext cx="680904" cy="68090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5A41DC7-AF54-4578-95BE-D0F4D41BEDA4}">
      <dsp:nvSpPr>
        <dsp:cNvPr id="0" name=""/>
        <dsp:cNvSpPr/>
      </dsp:nvSpPr>
      <dsp:spPr>
        <a:xfrm>
          <a:off x="1429899" y="2442"/>
          <a:ext cx="3455303" cy="12380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023" tIns="131023" rIns="131023" bIns="131023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800" kern="1200"/>
            <a:t>The is.finite(), is.infinite(), or is.nan functions will generate logical values (TRUE or FALSE).</a:t>
          </a:r>
          <a:endParaRPr lang="en-US" sz="1800" kern="1200"/>
        </a:p>
      </dsp:txBody>
      <dsp:txXfrm>
        <a:off x="1429899" y="2442"/>
        <a:ext cx="3455303" cy="1238008"/>
      </dsp:txXfrm>
    </dsp:sp>
    <dsp:sp modelId="{D78598A0-AA5A-40D8-904A-4FA10D2C42FE}">
      <dsp:nvSpPr>
        <dsp:cNvPr id="0" name=""/>
        <dsp:cNvSpPr/>
      </dsp:nvSpPr>
      <dsp:spPr>
        <a:xfrm>
          <a:off x="0" y="1549953"/>
          <a:ext cx="4885203" cy="123800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A3A55C4-51A9-424F-9E36-6747EDE4E343}">
      <dsp:nvSpPr>
        <dsp:cNvPr id="0" name=""/>
        <dsp:cNvSpPr/>
      </dsp:nvSpPr>
      <dsp:spPr>
        <a:xfrm>
          <a:off x="374497" y="1828505"/>
          <a:ext cx="680904" cy="68090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E7F8E0D-1992-44AA-9602-295536CEE452}">
      <dsp:nvSpPr>
        <dsp:cNvPr id="0" name=""/>
        <dsp:cNvSpPr/>
      </dsp:nvSpPr>
      <dsp:spPr>
        <a:xfrm>
          <a:off x="1429899" y="1549953"/>
          <a:ext cx="3455303" cy="12380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023" tIns="131023" rIns="131023" bIns="131023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800" kern="1200"/>
            <a:t>is.finite(m) </a:t>
          </a:r>
          <a:endParaRPr lang="en-US" sz="1800" kern="1200"/>
        </a:p>
      </dsp:txBody>
      <dsp:txXfrm>
        <a:off x="1429899" y="1549953"/>
        <a:ext cx="3455303" cy="1238008"/>
      </dsp:txXfrm>
    </dsp:sp>
    <dsp:sp modelId="{FFD4410B-13D1-47F8-AD59-16363DB66E19}">
      <dsp:nvSpPr>
        <dsp:cNvPr id="0" name=""/>
        <dsp:cNvSpPr/>
      </dsp:nvSpPr>
      <dsp:spPr>
        <a:xfrm>
          <a:off x="0" y="3097464"/>
          <a:ext cx="4885203" cy="1238008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938A7F1-60EB-4C6F-9C3C-D4A816C9FF53}">
      <dsp:nvSpPr>
        <dsp:cNvPr id="0" name=""/>
        <dsp:cNvSpPr/>
      </dsp:nvSpPr>
      <dsp:spPr>
        <a:xfrm>
          <a:off x="374497" y="3376015"/>
          <a:ext cx="680904" cy="68090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9F737E2-BB61-408F-A28E-1D616CE799A0}">
      <dsp:nvSpPr>
        <dsp:cNvPr id="0" name=""/>
        <dsp:cNvSpPr/>
      </dsp:nvSpPr>
      <dsp:spPr>
        <a:xfrm>
          <a:off x="1429899" y="3097464"/>
          <a:ext cx="3455303" cy="12380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023" tIns="131023" rIns="131023" bIns="131023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800" kern="1200"/>
            <a:t>is.infinite(m) </a:t>
          </a:r>
          <a:endParaRPr lang="en-US" sz="1800" kern="1200"/>
        </a:p>
      </dsp:txBody>
      <dsp:txXfrm>
        <a:off x="1429899" y="3097464"/>
        <a:ext cx="3455303" cy="1238008"/>
      </dsp:txXfrm>
    </dsp:sp>
    <dsp:sp modelId="{26B3D0B7-1DD5-4CD5-B438-3D7C5F033760}">
      <dsp:nvSpPr>
        <dsp:cNvPr id="0" name=""/>
        <dsp:cNvSpPr/>
      </dsp:nvSpPr>
      <dsp:spPr>
        <a:xfrm>
          <a:off x="0" y="4644974"/>
          <a:ext cx="4885203" cy="1238008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0E6C393-33D5-4560-9A81-0D82D821C463}">
      <dsp:nvSpPr>
        <dsp:cNvPr id="0" name=""/>
        <dsp:cNvSpPr/>
      </dsp:nvSpPr>
      <dsp:spPr>
        <a:xfrm>
          <a:off x="374497" y="4923526"/>
          <a:ext cx="680904" cy="68090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62C208-BE58-4EDA-BC7E-BBB610B1EF77}">
      <dsp:nvSpPr>
        <dsp:cNvPr id="0" name=""/>
        <dsp:cNvSpPr/>
      </dsp:nvSpPr>
      <dsp:spPr>
        <a:xfrm>
          <a:off x="1429899" y="4644974"/>
          <a:ext cx="3455303" cy="12380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023" tIns="131023" rIns="131023" bIns="131023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800" kern="1200"/>
            <a:t>is.nan(m)</a:t>
          </a:r>
          <a:br>
            <a:rPr lang="en-SG" sz="1800" kern="1200"/>
          </a:br>
          <a:endParaRPr lang="en-US" sz="1800" kern="1200"/>
        </a:p>
      </dsp:txBody>
      <dsp:txXfrm>
        <a:off x="1429899" y="4644974"/>
        <a:ext cx="3455303" cy="1238008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AAE19C-AF8B-8F4D-BA1D-4477396D2310}">
      <dsp:nvSpPr>
        <dsp:cNvPr id="0" name=""/>
        <dsp:cNvSpPr/>
      </dsp:nvSpPr>
      <dsp:spPr>
        <a:xfrm>
          <a:off x="0" y="40302"/>
          <a:ext cx="4885203" cy="186966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3400" kern="1200"/>
            <a:t>The following line will generate inf as a special value in R</a:t>
          </a:r>
          <a:endParaRPr lang="en-US" sz="3400" kern="1200"/>
        </a:p>
      </dsp:txBody>
      <dsp:txXfrm>
        <a:off x="91269" y="131571"/>
        <a:ext cx="4702665" cy="1687122"/>
      </dsp:txXfrm>
    </dsp:sp>
    <dsp:sp modelId="{8AC10EC8-FF8C-F146-9822-B6C899A6141C}">
      <dsp:nvSpPr>
        <dsp:cNvPr id="0" name=""/>
        <dsp:cNvSpPr/>
      </dsp:nvSpPr>
      <dsp:spPr>
        <a:xfrm>
          <a:off x="0" y="2007883"/>
          <a:ext cx="4885203" cy="186966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3400" kern="1200"/>
            <a:t>## infinite </a:t>
          </a:r>
          <a:endParaRPr lang="en-US" sz="3400" kern="1200"/>
        </a:p>
      </dsp:txBody>
      <dsp:txXfrm>
        <a:off x="91269" y="2099152"/>
        <a:ext cx="4702665" cy="1687122"/>
      </dsp:txXfrm>
    </dsp:sp>
    <dsp:sp modelId="{C63732B1-D3D7-D54F-A1BB-39BE4F458169}">
      <dsp:nvSpPr>
        <dsp:cNvPr id="0" name=""/>
        <dsp:cNvSpPr/>
      </dsp:nvSpPr>
      <dsp:spPr>
        <a:xfrm>
          <a:off x="0" y="3975463"/>
          <a:ext cx="4885203" cy="186966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3400" kern="1200"/>
            <a:t>k = 1/0</a:t>
          </a:r>
          <a:endParaRPr lang="en-US" sz="3400" kern="1200"/>
        </a:p>
      </dsp:txBody>
      <dsp:txXfrm>
        <a:off x="91269" y="4066732"/>
        <a:ext cx="4702665" cy="1687122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5EDDF7F-AF7C-F24B-AC27-F40CBEA30016}">
      <dsp:nvSpPr>
        <dsp:cNvPr id="0" name=""/>
        <dsp:cNvSpPr/>
      </dsp:nvSpPr>
      <dsp:spPr>
        <a:xfrm>
          <a:off x="0" y="153168"/>
          <a:ext cx="4885203" cy="105384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Loops are generally inefficient in R</a:t>
          </a:r>
        </a:p>
      </dsp:txBody>
      <dsp:txXfrm>
        <a:off x="51444" y="204612"/>
        <a:ext cx="4782315" cy="950952"/>
      </dsp:txXfrm>
    </dsp:sp>
    <dsp:sp modelId="{99C629D1-9CAF-3544-B78E-DDEBFDC93F8D}">
      <dsp:nvSpPr>
        <dsp:cNvPr id="0" name=""/>
        <dsp:cNvSpPr/>
      </dsp:nvSpPr>
      <dsp:spPr>
        <a:xfrm>
          <a:off x="0" y="1261729"/>
          <a:ext cx="4885203" cy="105384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Use apply() instead</a:t>
          </a:r>
        </a:p>
      </dsp:txBody>
      <dsp:txXfrm>
        <a:off x="51444" y="1313173"/>
        <a:ext cx="4782315" cy="950952"/>
      </dsp:txXfrm>
    </dsp:sp>
    <dsp:sp modelId="{ACD7E23E-044D-EA4D-AF81-5675E49ADB58}">
      <dsp:nvSpPr>
        <dsp:cNvPr id="0" name=""/>
        <dsp:cNvSpPr/>
      </dsp:nvSpPr>
      <dsp:spPr>
        <a:xfrm>
          <a:off x="0" y="2370290"/>
          <a:ext cx="4885203" cy="105384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900" kern="1200"/>
            <a:t>apply() returns a vector or array or list of values obtained by applying a function to margins of an array or matrix.</a:t>
          </a:r>
          <a:endParaRPr lang="en-US" sz="1900" kern="1200"/>
        </a:p>
      </dsp:txBody>
      <dsp:txXfrm>
        <a:off x="51444" y="2421734"/>
        <a:ext cx="4782315" cy="950952"/>
      </dsp:txXfrm>
    </dsp:sp>
    <dsp:sp modelId="{3C9DB200-A67F-4847-95BF-4D626D9D695A}">
      <dsp:nvSpPr>
        <dsp:cNvPr id="0" name=""/>
        <dsp:cNvSpPr/>
      </dsp:nvSpPr>
      <dsp:spPr>
        <a:xfrm>
          <a:off x="0" y="3478851"/>
          <a:ext cx="4885203" cy="105384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900" kern="1200"/>
            <a:t>apply(x,1,sum)</a:t>
          </a:r>
          <a:endParaRPr lang="en-US" sz="1900" kern="1200"/>
        </a:p>
      </dsp:txBody>
      <dsp:txXfrm>
        <a:off x="51444" y="3530295"/>
        <a:ext cx="4782315" cy="950952"/>
      </dsp:txXfrm>
    </dsp:sp>
    <dsp:sp modelId="{02CCF163-FFF5-BD49-87F0-5B730F3D06CF}">
      <dsp:nvSpPr>
        <dsp:cNvPr id="0" name=""/>
        <dsp:cNvSpPr/>
      </dsp:nvSpPr>
      <dsp:spPr>
        <a:xfrm>
          <a:off x="0" y="4532692"/>
          <a:ext cx="4885203" cy="11995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5105" tIns="24130" rIns="135128" bIns="2413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SG" sz="1500" kern="1200"/>
            <a:t>Where the first Argument X is a data frame or matrix</a:t>
          </a:r>
          <a:endParaRPr lang="en-US" sz="1500" kern="120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SG" sz="1500" kern="1200"/>
            <a:t>Second argument 1 indicated Processing along rows .if it is 2 then it indicated processing along the columns</a:t>
          </a:r>
          <a:endParaRPr lang="en-US" sz="1500" kern="120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SG" sz="1500" kern="1200"/>
            <a:t>Third Argument is some aggregate function like sum, mean etc or some other user defined functions.</a:t>
          </a:r>
          <a:endParaRPr lang="en-US" sz="1500" kern="1200"/>
        </a:p>
      </dsp:txBody>
      <dsp:txXfrm>
        <a:off x="0" y="4532692"/>
        <a:ext cx="4885203" cy="1199565"/>
      </dsp:txXfrm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35B19F0-1D9F-E648-BB0C-AA113DE8B607}">
      <dsp:nvSpPr>
        <dsp:cNvPr id="0" name=""/>
        <dsp:cNvSpPr/>
      </dsp:nvSpPr>
      <dsp:spPr>
        <a:xfrm>
          <a:off x="0" y="36077"/>
          <a:ext cx="4885203" cy="913678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2300" b="1" kern="1200"/>
            <a:t>#Create data frame</a:t>
          </a:r>
          <a:endParaRPr lang="en-US" sz="2300" kern="1200"/>
        </a:p>
      </dsp:txBody>
      <dsp:txXfrm>
        <a:off x="44602" y="80679"/>
        <a:ext cx="4795999" cy="824474"/>
      </dsp:txXfrm>
    </dsp:sp>
    <dsp:sp modelId="{C0E3351C-F9FD-B04E-922C-66DC3A087DF2}">
      <dsp:nvSpPr>
        <dsp:cNvPr id="0" name=""/>
        <dsp:cNvSpPr/>
      </dsp:nvSpPr>
      <dsp:spPr>
        <a:xfrm>
          <a:off x="0" y="1015995"/>
          <a:ext cx="4885203" cy="913678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2300" kern="1200"/>
            <a:t>Age&lt;-c(56,34,67,33,25,28)</a:t>
          </a:r>
          <a:endParaRPr lang="en-US" sz="2300" kern="1200"/>
        </a:p>
      </dsp:txBody>
      <dsp:txXfrm>
        <a:off x="44602" y="1060597"/>
        <a:ext cx="4795999" cy="824474"/>
      </dsp:txXfrm>
    </dsp:sp>
    <dsp:sp modelId="{CDB0FC8D-74EC-3F48-9E31-E668C940C5E8}">
      <dsp:nvSpPr>
        <dsp:cNvPr id="0" name=""/>
        <dsp:cNvSpPr/>
      </dsp:nvSpPr>
      <dsp:spPr>
        <a:xfrm>
          <a:off x="0" y="1995914"/>
          <a:ext cx="4885203" cy="913678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2300" kern="1200"/>
            <a:t>Weight&lt;-c(78,67,56,44,56,89)</a:t>
          </a:r>
          <a:endParaRPr lang="en-US" sz="2300" kern="1200"/>
        </a:p>
      </dsp:txBody>
      <dsp:txXfrm>
        <a:off x="44602" y="2040516"/>
        <a:ext cx="4795999" cy="824474"/>
      </dsp:txXfrm>
    </dsp:sp>
    <dsp:sp modelId="{FBEB2C13-87EE-F946-811E-302A3110AF20}">
      <dsp:nvSpPr>
        <dsp:cNvPr id="0" name=""/>
        <dsp:cNvSpPr/>
      </dsp:nvSpPr>
      <dsp:spPr>
        <a:xfrm>
          <a:off x="0" y="2975833"/>
          <a:ext cx="4885203" cy="913678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2300" kern="1200"/>
            <a:t>Height&lt;-c(165, 171,167,167,166,181)</a:t>
          </a:r>
          <a:endParaRPr lang="en-US" sz="2300" kern="1200"/>
        </a:p>
      </dsp:txBody>
      <dsp:txXfrm>
        <a:off x="44602" y="3020435"/>
        <a:ext cx="4795999" cy="824474"/>
      </dsp:txXfrm>
    </dsp:sp>
    <dsp:sp modelId="{80618F78-31EB-8B45-977C-971D327818BF}">
      <dsp:nvSpPr>
        <dsp:cNvPr id="0" name=""/>
        <dsp:cNvSpPr/>
      </dsp:nvSpPr>
      <dsp:spPr>
        <a:xfrm>
          <a:off x="0" y="3955751"/>
          <a:ext cx="4885203" cy="913678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2300" kern="1200"/>
            <a:t>BMI_df&lt;-data.frame(Age,Weight,Height)</a:t>
          </a:r>
          <a:endParaRPr lang="en-US" sz="2300" kern="1200"/>
        </a:p>
      </dsp:txBody>
      <dsp:txXfrm>
        <a:off x="44602" y="4000353"/>
        <a:ext cx="4795999" cy="824474"/>
      </dsp:txXfrm>
    </dsp:sp>
    <dsp:sp modelId="{EF56423D-268C-8E42-A0DB-82431ED18055}">
      <dsp:nvSpPr>
        <dsp:cNvPr id="0" name=""/>
        <dsp:cNvSpPr/>
      </dsp:nvSpPr>
      <dsp:spPr>
        <a:xfrm>
          <a:off x="0" y="4935670"/>
          <a:ext cx="4885203" cy="913678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2300" kern="1200"/>
            <a:t>BMI_df</a:t>
          </a:r>
          <a:endParaRPr lang="en-US" sz="2300" kern="1200"/>
        </a:p>
      </dsp:txBody>
      <dsp:txXfrm>
        <a:off x="44602" y="4980272"/>
        <a:ext cx="4795999" cy="824474"/>
      </dsp:txXfrm>
    </dsp:sp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069E02A-6A88-470E-9FD4-CCD0AD34B550}">
      <dsp:nvSpPr>
        <dsp:cNvPr id="0" name=""/>
        <dsp:cNvSpPr/>
      </dsp:nvSpPr>
      <dsp:spPr>
        <a:xfrm>
          <a:off x="0" y="718"/>
          <a:ext cx="4885203" cy="168113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4ECB2C9-E572-43B3-AD20-C7285317903F}">
      <dsp:nvSpPr>
        <dsp:cNvPr id="0" name=""/>
        <dsp:cNvSpPr/>
      </dsp:nvSpPr>
      <dsp:spPr>
        <a:xfrm>
          <a:off x="508544" y="378974"/>
          <a:ext cx="924626" cy="92462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5B409A-A90B-4ACE-8A71-01F79426E861}">
      <dsp:nvSpPr>
        <dsp:cNvPr id="0" name=""/>
        <dsp:cNvSpPr/>
      </dsp:nvSpPr>
      <dsp:spPr>
        <a:xfrm>
          <a:off x="1941716" y="718"/>
          <a:ext cx="2943486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2300" kern="1200"/>
            <a:t># row wise sum up of dataframe using apply function in R</a:t>
          </a:r>
          <a:endParaRPr lang="en-US" sz="2300" kern="1200"/>
        </a:p>
      </dsp:txBody>
      <dsp:txXfrm>
        <a:off x="1941716" y="718"/>
        <a:ext cx="2943486" cy="1681139"/>
      </dsp:txXfrm>
    </dsp:sp>
    <dsp:sp modelId="{7D5BEED7-3D87-414D-9560-570B4215D7D5}">
      <dsp:nvSpPr>
        <dsp:cNvPr id="0" name=""/>
        <dsp:cNvSpPr/>
      </dsp:nvSpPr>
      <dsp:spPr>
        <a:xfrm>
          <a:off x="0" y="2102143"/>
          <a:ext cx="4885203" cy="168113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05F6748-9719-4C1C-9C9F-F4A8D2FE91D5}">
      <dsp:nvSpPr>
        <dsp:cNvPr id="0" name=""/>
        <dsp:cNvSpPr/>
      </dsp:nvSpPr>
      <dsp:spPr>
        <a:xfrm>
          <a:off x="508544" y="2480399"/>
          <a:ext cx="924626" cy="92462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B52A3A-2475-47D1-B770-B9356C02759D}">
      <dsp:nvSpPr>
        <dsp:cNvPr id="0" name=""/>
        <dsp:cNvSpPr/>
      </dsp:nvSpPr>
      <dsp:spPr>
        <a:xfrm>
          <a:off x="1941716" y="2102143"/>
          <a:ext cx="2943486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2300" kern="1200"/>
            <a:t>apply(BMI_df,1,sum)</a:t>
          </a:r>
          <a:endParaRPr lang="en-US" sz="2300" kern="1200"/>
        </a:p>
      </dsp:txBody>
      <dsp:txXfrm>
        <a:off x="1941716" y="2102143"/>
        <a:ext cx="2943486" cy="1681139"/>
      </dsp:txXfrm>
    </dsp:sp>
    <dsp:sp modelId="{C2139E3E-4816-40B6-BE63-DBE44938A632}">
      <dsp:nvSpPr>
        <dsp:cNvPr id="0" name=""/>
        <dsp:cNvSpPr/>
      </dsp:nvSpPr>
      <dsp:spPr>
        <a:xfrm>
          <a:off x="0" y="4203567"/>
          <a:ext cx="4885203" cy="168113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39DDE91-17E2-4B51-9332-81BA5FA17A64}">
      <dsp:nvSpPr>
        <dsp:cNvPr id="0" name=""/>
        <dsp:cNvSpPr/>
      </dsp:nvSpPr>
      <dsp:spPr>
        <a:xfrm>
          <a:off x="508544" y="4581824"/>
          <a:ext cx="924626" cy="92462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07368B-604D-4B9B-8B6C-EF3B2D818EE1}">
      <dsp:nvSpPr>
        <dsp:cNvPr id="0" name=""/>
        <dsp:cNvSpPr/>
      </dsp:nvSpPr>
      <dsp:spPr>
        <a:xfrm>
          <a:off x="1941716" y="4203567"/>
          <a:ext cx="2943486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2300" b="1" kern="1200"/>
            <a:t>299 272 290 244 247 298</a:t>
          </a:r>
          <a:endParaRPr lang="en-US" sz="2300" kern="1200"/>
        </a:p>
      </dsp:txBody>
      <dsp:txXfrm>
        <a:off x="1941716" y="4203567"/>
        <a:ext cx="2943486" cy="1681139"/>
      </dsp:txXfrm>
    </dsp:sp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1DBEFE7-D855-4192-A2E9-7A70FA343194}">
      <dsp:nvSpPr>
        <dsp:cNvPr id="0" name=""/>
        <dsp:cNvSpPr/>
      </dsp:nvSpPr>
      <dsp:spPr>
        <a:xfrm>
          <a:off x="0" y="718"/>
          <a:ext cx="4885203" cy="168113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5A0FA40-5C25-4A23-9C5D-6E249FCA6700}">
      <dsp:nvSpPr>
        <dsp:cNvPr id="0" name=""/>
        <dsp:cNvSpPr/>
      </dsp:nvSpPr>
      <dsp:spPr>
        <a:xfrm>
          <a:off x="508544" y="378974"/>
          <a:ext cx="924626" cy="92462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293D7EC-923B-47DD-8A62-08FB2ED633F5}">
      <dsp:nvSpPr>
        <dsp:cNvPr id="0" name=""/>
        <dsp:cNvSpPr/>
      </dsp:nvSpPr>
      <dsp:spPr>
        <a:xfrm>
          <a:off x="1941716" y="718"/>
          <a:ext cx="2943486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2300" kern="1200"/>
            <a:t># column wise sum up of dataframe using apply function in R</a:t>
          </a:r>
          <a:endParaRPr lang="en-US" sz="2300" kern="1200"/>
        </a:p>
      </dsp:txBody>
      <dsp:txXfrm>
        <a:off x="1941716" y="718"/>
        <a:ext cx="2943486" cy="1681139"/>
      </dsp:txXfrm>
    </dsp:sp>
    <dsp:sp modelId="{6FA76072-B1A1-4B79-AA95-9181AC79816C}">
      <dsp:nvSpPr>
        <dsp:cNvPr id="0" name=""/>
        <dsp:cNvSpPr/>
      </dsp:nvSpPr>
      <dsp:spPr>
        <a:xfrm>
          <a:off x="0" y="2102143"/>
          <a:ext cx="4885203" cy="168113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6DDBCB-2BA1-4AFF-9CCF-9247A809A237}">
      <dsp:nvSpPr>
        <dsp:cNvPr id="0" name=""/>
        <dsp:cNvSpPr/>
      </dsp:nvSpPr>
      <dsp:spPr>
        <a:xfrm>
          <a:off x="508544" y="2480399"/>
          <a:ext cx="924626" cy="92462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B3EC61-AE35-4BED-B4DE-4A85B617B96A}">
      <dsp:nvSpPr>
        <dsp:cNvPr id="0" name=""/>
        <dsp:cNvSpPr/>
      </dsp:nvSpPr>
      <dsp:spPr>
        <a:xfrm>
          <a:off x="1941716" y="2102143"/>
          <a:ext cx="2943486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2300" kern="1200"/>
            <a:t>apply(BMI_df,2,sum)</a:t>
          </a:r>
          <a:endParaRPr lang="en-US" sz="2300" kern="1200"/>
        </a:p>
      </dsp:txBody>
      <dsp:txXfrm>
        <a:off x="1941716" y="2102143"/>
        <a:ext cx="2943486" cy="1681139"/>
      </dsp:txXfrm>
    </dsp:sp>
    <dsp:sp modelId="{9D08183B-90B2-4852-B775-EAA378AF95E6}">
      <dsp:nvSpPr>
        <dsp:cNvPr id="0" name=""/>
        <dsp:cNvSpPr/>
      </dsp:nvSpPr>
      <dsp:spPr>
        <a:xfrm>
          <a:off x="0" y="4203567"/>
          <a:ext cx="4885203" cy="168113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374D126-249F-4334-9325-45E6554BDF37}">
      <dsp:nvSpPr>
        <dsp:cNvPr id="0" name=""/>
        <dsp:cNvSpPr/>
      </dsp:nvSpPr>
      <dsp:spPr>
        <a:xfrm>
          <a:off x="508544" y="4581824"/>
          <a:ext cx="924626" cy="92462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9B398D-71F4-436A-A96F-C68B28AC3C2A}">
      <dsp:nvSpPr>
        <dsp:cNvPr id="0" name=""/>
        <dsp:cNvSpPr/>
      </dsp:nvSpPr>
      <dsp:spPr>
        <a:xfrm>
          <a:off x="1941716" y="4203567"/>
          <a:ext cx="2943486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2300" b="1" kern="1200"/>
            <a:t>243    390   1017</a:t>
          </a:r>
          <a:endParaRPr lang="en-US" sz="2300" kern="1200"/>
        </a:p>
      </dsp:txBody>
      <dsp:txXfrm>
        <a:off x="1941716" y="4203567"/>
        <a:ext cx="2943486" cy="1681139"/>
      </dsp:txXfrm>
    </dsp:sp>
  </dsp:spTree>
</dsp:drawing>
</file>

<file path=ppt/diagrams/drawing2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9BB98C-04CE-47FD-A55F-322E6FD43E31}">
      <dsp:nvSpPr>
        <dsp:cNvPr id="0" name=""/>
        <dsp:cNvSpPr/>
      </dsp:nvSpPr>
      <dsp:spPr>
        <a:xfrm>
          <a:off x="0" y="718"/>
          <a:ext cx="4885203" cy="168113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D999E6D-3C4D-4401-A64D-D9B50E04AED8}">
      <dsp:nvSpPr>
        <dsp:cNvPr id="0" name=""/>
        <dsp:cNvSpPr/>
      </dsp:nvSpPr>
      <dsp:spPr>
        <a:xfrm>
          <a:off x="508544" y="378974"/>
          <a:ext cx="924626" cy="92462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B6755D-BDC4-436B-BBF3-CE26D83E85CA}">
      <dsp:nvSpPr>
        <dsp:cNvPr id="0" name=""/>
        <dsp:cNvSpPr/>
      </dsp:nvSpPr>
      <dsp:spPr>
        <a:xfrm>
          <a:off x="1941716" y="718"/>
          <a:ext cx="2943486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2100" kern="1200"/>
            <a:t># column wise mean of dataframe using apply function in R</a:t>
          </a:r>
          <a:endParaRPr lang="en-US" sz="2100" kern="1200"/>
        </a:p>
      </dsp:txBody>
      <dsp:txXfrm>
        <a:off x="1941716" y="718"/>
        <a:ext cx="2943486" cy="1681139"/>
      </dsp:txXfrm>
    </dsp:sp>
    <dsp:sp modelId="{6E43C507-B39C-4AFB-96E7-C16C5A38ACD2}">
      <dsp:nvSpPr>
        <dsp:cNvPr id="0" name=""/>
        <dsp:cNvSpPr/>
      </dsp:nvSpPr>
      <dsp:spPr>
        <a:xfrm>
          <a:off x="0" y="2102143"/>
          <a:ext cx="4885203" cy="168113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8D57641-DE06-4017-97A8-04C0815C8ED9}">
      <dsp:nvSpPr>
        <dsp:cNvPr id="0" name=""/>
        <dsp:cNvSpPr/>
      </dsp:nvSpPr>
      <dsp:spPr>
        <a:xfrm>
          <a:off x="508544" y="2480399"/>
          <a:ext cx="924626" cy="92462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5718D37-7B00-4EE5-920B-495FF3FDA3D0}">
      <dsp:nvSpPr>
        <dsp:cNvPr id="0" name=""/>
        <dsp:cNvSpPr/>
      </dsp:nvSpPr>
      <dsp:spPr>
        <a:xfrm>
          <a:off x="1941716" y="2102143"/>
          <a:ext cx="2943486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2100" kern="1200"/>
            <a:t>apply(BMI_df,2,mean)</a:t>
          </a:r>
          <a:endParaRPr lang="en-US" sz="2100" kern="1200"/>
        </a:p>
      </dsp:txBody>
      <dsp:txXfrm>
        <a:off x="1941716" y="2102143"/>
        <a:ext cx="2943486" cy="1681139"/>
      </dsp:txXfrm>
    </dsp:sp>
    <dsp:sp modelId="{40BBE94E-3456-439E-923C-89BCC7E69222}">
      <dsp:nvSpPr>
        <dsp:cNvPr id="0" name=""/>
        <dsp:cNvSpPr/>
      </dsp:nvSpPr>
      <dsp:spPr>
        <a:xfrm>
          <a:off x="0" y="4203567"/>
          <a:ext cx="4885203" cy="168113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4B788C4-1BBE-4626-B634-E5F34638B468}">
      <dsp:nvSpPr>
        <dsp:cNvPr id="0" name=""/>
        <dsp:cNvSpPr/>
      </dsp:nvSpPr>
      <dsp:spPr>
        <a:xfrm>
          <a:off x="508544" y="4581824"/>
          <a:ext cx="924626" cy="92462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A4363A6-3CE2-4FCD-9EC2-3239B64ECBA6}">
      <dsp:nvSpPr>
        <dsp:cNvPr id="0" name=""/>
        <dsp:cNvSpPr/>
      </dsp:nvSpPr>
      <dsp:spPr>
        <a:xfrm>
          <a:off x="1941716" y="4203567"/>
          <a:ext cx="2943486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2100" b="1" kern="1200"/>
            <a:t>40.5    65.0    169.5  </a:t>
          </a:r>
          <a:endParaRPr lang="en-US" sz="2100" kern="1200"/>
        </a:p>
      </dsp:txBody>
      <dsp:txXfrm>
        <a:off x="1941716" y="4203567"/>
        <a:ext cx="2943486" cy="168113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24A29C0-7B56-4078-A394-449E9A5DDDE1}">
      <dsp:nvSpPr>
        <dsp:cNvPr id="0" name=""/>
        <dsp:cNvSpPr/>
      </dsp:nvSpPr>
      <dsp:spPr>
        <a:xfrm>
          <a:off x="0" y="2442"/>
          <a:ext cx="4885203" cy="123800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B22AE20-9671-4D79-A2EE-862AA89F1DD8}">
      <dsp:nvSpPr>
        <dsp:cNvPr id="0" name=""/>
        <dsp:cNvSpPr/>
      </dsp:nvSpPr>
      <dsp:spPr>
        <a:xfrm>
          <a:off x="374497" y="280994"/>
          <a:ext cx="680904" cy="68090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08F7E7-51A2-4347-B508-CBDEA5CC86C2}">
      <dsp:nvSpPr>
        <dsp:cNvPr id="0" name=""/>
        <dsp:cNvSpPr/>
      </dsp:nvSpPr>
      <dsp:spPr>
        <a:xfrm>
          <a:off x="1429899" y="2442"/>
          <a:ext cx="3455303" cy="12380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023" tIns="131023" rIns="131023" bIns="131023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x &lt;- 1234.11</a:t>
          </a:r>
        </a:p>
      </dsp:txBody>
      <dsp:txXfrm>
        <a:off x="1429899" y="2442"/>
        <a:ext cx="3455303" cy="1238008"/>
      </dsp:txXfrm>
    </dsp:sp>
    <dsp:sp modelId="{A2C05F9C-BB0D-4CFC-8887-46615081040C}">
      <dsp:nvSpPr>
        <dsp:cNvPr id="0" name=""/>
        <dsp:cNvSpPr/>
      </dsp:nvSpPr>
      <dsp:spPr>
        <a:xfrm>
          <a:off x="0" y="1549953"/>
          <a:ext cx="4885203" cy="123800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44A37EF-6B11-47A8-8DBE-5F62A04C0B76}">
      <dsp:nvSpPr>
        <dsp:cNvPr id="0" name=""/>
        <dsp:cNvSpPr/>
      </dsp:nvSpPr>
      <dsp:spPr>
        <a:xfrm>
          <a:off x="374497" y="1828505"/>
          <a:ext cx="680904" cy="68090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75B861A-813E-4E36-8E62-80EFAE6344D1}">
      <dsp:nvSpPr>
        <dsp:cNvPr id="0" name=""/>
        <dsp:cNvSpPr/>
      </dsp:nvSpPr>
      <dsp:spPr>
        <a:xfrm>
          <a:off x="1429899" y="1549953"/>
          <a:ext cx="3455303" cy="12380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023" tIns="131023" rIns="131023" bIns="131023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class(x)</a:t>
          </a:r>
        </a:p>
      </dsp:txBody>
      <dsp:txXfrm>
        <a:off x="1429899" y="1549953"/>
        <a:ext cx="3455303" cy="1238008"/>
      </dsp:txXfrm>
    </dsp:sp>
    <dsp:sp modelId="{973950F9-1C11-494A-83FD-766AEB46A8EF}">
      <dsp:nvSpPr>
        <dsp:cNvPr id="0" name=""/>
        <dsp:cNvSpPr/>
      </dsp:nvSpPr>
      <dsp:spPr>
        <a:xfrm>
          <a:off x="0" y="3097464"/>
          <a:ext cx="4885203" cy="123800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B98030A-E57B-4B00-A07B-DF728A59A333}">
      <dsp:nvSpPr>
        <dsp:cNvPr id="0" name=""/>
        <dsp:cNvSpPr/>
      </dsp:nvSpPr>
      <dsp:spPr>
        <a:xfrm>
          <a:off x="374497" y="3376015"/>
          <a:ext cx="680904" cy="68090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D44E24-4591-422F-AF52-9E79E219A39A}">
      <dsp:nvSpPr>
        <dsp:cNvPr id="0" name=""/>
        <dsp:cNvSpPr/>
      </dsp:nvSpPr>
      <dsp:spPr>
        <a:xfrm>
          <a:off x="1429899" y="3097464"/>
          <a:ext cx="3455303" cy="12380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023" tIns="131023" rIns="131023" bIns="131023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y &lt;- 1234</a:t>
          </a:r>
        </a:p>
      </dsp:txBody>
      <dsp:txXfrm>
        <a:off x="1429899" y="3097464"/>
        <a:ext cx="3455303" cy="1238008"/>
      </dsp:txXfrm>
    </dsp:sp>
    <dsp:sp modelId="{28508765-0586-4D22-89D7-20D3567C90CB}">
      <dsp:nvSpPr>
        <dsp:cNvPr id="0" name=""/>
        <dsp:cNvSpPr/>
      </dsp:nvSpPr>
      <dsp:spPr>
        <a:xfrm>
          <a:off x="0" y="4644974"/>
          <a:ext cx="4885203" cy="123800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A5D9072-2720-44E5-978A-68D6E55FC942}">
      <dsp:nvSpPr>
        <dsp:cNvPr id="0" name=""/>
        <dsp:cNvSpPr/>
      </dsp:nvSpPr>
      <dsp:spPr>
        <a:xfrm>
          <a:off x="374497" y="4923526"/>
          <a:ext cx="680904" cy="68090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C4F315-5CFB-45F6-99EB-1F01FBCE8C2F}">
      <dsp:nvSpPr>
        <dsp:cNvPr id="0" name=""/>
        <dsp:cNvSpPr/>
      </dsp:nvSpPr>
      <dsp:spPr>
        <a:xfrm>
          <a:off x="1429899" y="4644974"/>
          <a:ext cx="3455303" cy="12380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023" tIns="131023" rIns="131023" bIns="131023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class(y)</a:t>
          </a:r>
        </a:p>
      </dsp:txBody>
      <dsp:txXfrm>
        <a:off x="1429899" y="4644974"/>
        <a:ext cx="3455303" cy="123800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06C6C98-1B40-4401-B149-FA3A574FBCC9}">
      <dsp:nvSpPr>
        <dsp:cNvPr id="0" name=""/>
        <dsp:cNvSpPr/>
      </dsp:nvSpPr>
      <dsp:spPr>
        <a:xfrm>
          <a:off x="0" y="1903"/>
          <a:ext cx="4885203" cy="81125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0BD7044-768C-47A2-86E3-C227463DD74A}">
      <dsp:nvSpPr>
        <dsp:cNvPr id="0" name=""/>
        <dsp:cNvSpPr/>
      </dsp:nvSpPr>
      <dsp:spPr>
        <a:xfrm>
          <a:off x="245405" y="184436"/>
          <a:ext cx="446191" cy="44619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19E66E-3744-4AB6-82A6-AE6B511C96B1}">
      <dsp:nvSpPr>
        <dsp:cNvPr id="0" name=""/>
        <dsp:cNvSpPr/>
      </dsp:nvSpPr>
      <dsp:spPr>
        <a:xfrm>
          <a:off x="937002" y="1903"/>
          <a:ext cx="3948200" cy="8112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858" tIns="85858" rIns="85858" bIns="85858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An integer is a whole number, but you cannot invoke it simply by assigning a whole number to a variable e.g. Y &lt;- 1</a:t>
          </a:r>
        </a:p>
      </dsp:txBody>
      <dsp:txXfrm>
        <a:off x="937002" y="1903"/>
        <a:ext cx="3948200" cy="811257"/>
      </dsp:txXfrm>
    </dsp:sp>
    <dsp:sp modelId="{AADD267E-3961-47AD-98CE-13738C88E4E7}">
      <dsp:nvSpPr>
        <dsp:cNvPr id="0" name=""/>
        <dsp:cNvSpPr/>
      </dsp:nvSpPr>
      <dsp:spPr>
        <a:xfrm>
          <a:off x="0" y="1015975"/>
          <a:ext cx="4885203" cy="81125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66B23AC-C691-42B2-87BF-FC9ECC95E7C7}">
      <dsp:nvSpPr>
        <dsp:cNvPr id="0" name=""/>
        <dsp:cNvSpPr/>
      </dsp:nvSpPr>
      <dsp:spPr>
        <a:xfrm>
          <a:off x="245405" y="1198508"/>
          <a:ext cx="446191" cy="44619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6ACD7D-D7EA-45F8-819C-B1BA8991313B}">
      <dsp:nvSpPr>
        <dsp:cNvPr id="0" name=""/>
        <dsp:cNvSpPr/>
      </dsp:nvSpPr>
      <dsp:spPr>
        <a:xfrm>
          <a:off x="937002" y="1015975"/>
          <a:ext cx="3948200" cy="8112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858" tIns="85858" rIns="85858" bIns="85858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is.integer(Y)</a:t>
          </a:r>
        </a:p>
      </dsp:txBody>
      <dsp:txXfrm>
        <a:off x="937002" y="1015975"/>
        <a:ext cx="3948200" cy="811257"/>
      </dsp:txXfrm>
    </dsp:sp>
    <dsp:sp modelId="{9F82872F-B74B-4A2C-9A88-D444661476CF}">
      <dsp:nvSpPr>
        <dsp:cNvPr id="0" name=""/>
        <dsp:cNvSpPr/>
      </dsp:nvSpPr>
      <dsp:spPr>
        <a:xfrm>
          <a:off x="0" y="2030048"/>
          <a:ext cx="4885203" cy="811257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5F36F09-45CF-4B2A-8F18-84B2CAC7232F}">
      <dsp:nvSpPr>
        <dsp:cNvPr id="0" name=""/>
        <dsp:cNvSpPr/>
      </dsp:nvSpPr>
      <dsp:spPr>
        <a:xfrm>
          <a:off x="245405" y="2212581"/>
          <a:ext cx="446191" cy="44619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9EE8EF-A457-45C1-8D36-EB8066D57DCB}">
      <dsp:nvSpPr>
        <dsp:cNvPr id="0" name=""/>
        <dsp:cNvSpPr/>
      </dsp:nvSpPr>
      <dsp:spPr>
        <a:xfrm>
          <a:off x="937002" y="2030048"/>
          <a:ext cx="3948200" cy="8112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858" tIns="85858" rIns="85858" bIns="85858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[1] False #it is considered a numeric</a:t>
          </a:r>
        </a:p>
      </dsp:txBody>
      <dsp:txXfrm>
        <a:off x="937002" y="2030048"/>
        <a:ext cx="3948200" cy="811257"/>
      </dsp:txXfrm>
    </dsp:sp>
    <dsp:sp modelId="{D7457721-4ECC-44A9-B2D4-8D0E841F50CD}">
      <dsp:nvSpPr>
        <dsp:cNvPr id="0" name=""/>
        <dsp:cNvSpPr/>
      </dsp:nvSpPr>
      <dsp:spPr>
        <a:xfrm>
          <a:off x="0" y="3044120"/>
          <a:ext cx="4885203" cy="811257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601C452-1E6F-4114-90E4-02D0B067AE6F}">
      <dsp:nvSpPr>
        <dsp:cNvPr id="0" name=""/>
        <dsp:cNvSpPr/>
      </dsp:nvSpPr>
      <dsp:spPr>
        <a:xfrm>
          <a:off x="245405" y="3226653"/>
          <a:ext cx="446191" cy="44619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C9A035-3F32-4BD0-B1FD-860D524FB4D8}">
      <dsp:nvSpPr>
        <dsp:cNvPr id="0" name=""/>
        <dsp:cNvSpPr/>
      </dsp:nvSpPr>
      <dsp:spPr>
        <a:xfrm>
          <a:off x="937002" y="3044120"/>
          <a:ext cx="3948200" cy="8112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858" tIns="85858" rIns="85858" bIns="85858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Instead we use the as.integer function e.g. y = as.integer(3)</a:t>
          </a:r>
        </a:p>
      </dsp:txBody>
      <dsp:txXfrm>
        <a:off x="937002" y="3044120"/>
        <a:ext cx="3948200" cy="811257"/>
      </dsp:txXfrm>
    </dsp:sp>
    <dsp:sp modelId="{F12F9DB4-9EE1-4D2E-B270-829B0883396D}">
      <dsp:nvSpPr>
        <dsp:cNvPr id="0" name=""/>
        <dsp:cNvSpPr/>
      </dsp:nvSpPr>
      <dsp:spPr>
        <a:xfrm>
          <a:off x="0" y="4058192"/>
          <a:ext cx="4885203" cy="811257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A6B0387-283A-455D-8BE8-807B4C835B76}">
      <dsp:nvSpPr>
        <dsp:cNvPr id="0" name=""/>
        <dsp:cNvSpPr/>
      </dsp:nvSpPr>
      <dsp:spPr>
        <a:xfrm>
          <a:off x="245405" y="4240725"/>
          <a:ext cx="446191" cy="446191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BC334C9-9E94-4B20-B799-DEC717173D8A}">
      <dsp:nvSpPr>
        <dsp:cNvPr id="0" name=""/>
        <dsp:cNvSpPr/>
      </dsp:nvSpPr>
      <dsp:spPr>
        <a:xfrm>
          <a:off x="937002" y="4058192"/>
          <a:ext cx="3948200" cy="8112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858" tIns="85858" rIns="85858" bIns="85858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class(y)</a:t>
          </a:r>
        </a:p>
      </dsp:txBody>
      <dsp:txXfrm>
        <a:off x="937002" y="4058192"/>
        <a:ext cx="3948200" cy="811257"/>
      </dsp:txXfrm>
    </dsp:sp>
    <dsp:sp modelId="{18DA336D-3514-4C2A-AE87-E061747247A1}">
      <dsp:nvSpPr>
        <dsp:cNvPr id="0" name=""/>
        <dsp:cNvSpPr/>
      </dsp:nvSpPr>
      <dsp:spPr>
        <a:xfrm>
          <a:off x="0" y="5072264"/>
          <a:ext cx="4885203" cy="81125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72D00AC-50BB-49A2-A406-6C04F5A11697}">
      <dsp:nvSpPr>
        <dsp:cNvPr id="0" name=""/>
        <dsp:cNvSpPr/>
      </dsp:nvSpPr>
      <dsp:spPr>
        <a:xfrm>
          <a:off x="245405" y="5254797"/>
          <a:ext cx="446191" cy="446191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EF36EB3-FE98-490D-BF67-18EDF3F74362}">
      <dsp:nvSpPr>
        <dsp:cNvPr id="0" name=""/>
        <dsp:cNvSpPr/>
      </dsp:nvSpPr>
      <dsp:spPr>
        <a:xfrm>
          <a:off x="937002" y="5072264"/>
          <a:ext cx="3948200" cy="8112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858" tIns="85858" rIns="85858" bIns="85858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Can we assign a string variable e.g. “Wilson” as an integer? Running</a:t>
          </a:r>
          <a:r>
            <a:rPr lang="is-IS" sz="1500" kern="1200"/>
            <a:t> as.integer(“Wilson”) on the console</a:t>
          </a:r>
          <a:endParaRPr lang="en-US" sz="1500" kern="1200"/>
        </a:p>
      </dsp:txBody>
      <dsp:txXfrm>
        <a:off x="937002" y="5072264"/>
        <a:ext cx="3948200" cy="81125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B95C3F2-537E-48CC-9004-3EA71A4111B3}">
      <dsp:nvSpPr>
        <dsp:cNvPr id="0" name=""/>
        <dsp:cNvSpPr/>
      </dsp:nvSpPr>
      <dsp:spPr>
        <a:xfrm>
          <a:off x="0" y="502"/>
          <a:ext cx="4885203" cy="692284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C1781D5-BC4A-4365-A07F-6DCE41BD0CD3}">
      <dsp:nvSpPr>
        <dsp:cNvPr id="0" name=""/>
        <dsp:cNvSpPr/>
      </dsp:nvSpPr>
      <dsp:spPr>
        <a:xfrm>
          <a:off x="209416" y="156266"/>
          <a:ext cx="380756" cy="38075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353D0E8-2254-4619-8803-4177B2068ECE}">
      <dsp:nvSpPr>
        <dsp:cNvPr id="0" name=""/>
        <dsp:cNvSpPr/>
      </dsp:nvSpPr>
      <dsp:spPr>
        <a:xfrm>
          <a:off x="799588" y="502"/>
          <a:ext cx="4085614" cy="6922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3267" tIns="73267" rIns="73267" bIns="73267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A logical value (True or False) is generated via comparisons between variables</a:t>
          </a:r>
        </a:p>
      </dsp:txBody>
      <dsp:txXfrm>
        <a:off x="799588" y="502"/>
        <a:ext cx="4085614" cy="692284"/>
      </dsp:txXfrm>
    </dsp:sp>
    <dsp:sp modelId="{CA7D9356-CF37-4BE5-A6DA-1A19125357BD}">
      <dsp:nvSpPr>
        <dsp:cNvPr id="0" name=""/>
        <dsp:cNvSpPr/>
      </dsp:nvSpPr>
      <dsp:spPr>
        <a:xfrm>
          <a:off x="0" y="865858"/>
          <a:ext cx="4885203" cy="692284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C560303-ADCB-4A48-8FD4-B766E5A7D4F7}">
      <dsp:nvSpPr>
        <dsp:cNvPr id="0" name=""/>
        <dsp:cNvSpPr/>
      </dsp:nvSpPr>
      <dsp:spPr>
        <a:xfrm>
          <a:off x="209416" y="1021622"/>
          <a:ext cx="380756" cy="38075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274A6B-D70F-4148-B867-5182B73CB50A}">
      <dsp:nvSpPr>
        <dsp:cNvPr id="0" name=""/>
        <dsp:cNvSpPr/>
      </dsp:nvSpPr>
      <dsp:spPr>
        <a:xfrm>
          <a:off x="799588" y="865858"/>
          <a:ext cx="4085614" cy="6922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3267" tIns="73267" rIns="73267" bIns="73267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&gt; x = 1; y = 2   # sample values </a:t>
          </a:r>
        </a:p>
      </dsp:txBody>
      <dsp:txXfrm>
        <a:off x="799588" y="865858"/>
        <a:ext cx="4085614" cy="692284"/>
      </dsp:txXfrm>
    </dsp:sp>
    <dsp:sp modelId="{F4CB056E-9F49-4B78-A8B9-738E5DF22CDF}">
      <dsp:nvSpPr>
        <dsp:cNvPr id="0" name=""/>
        <dsp:cNvSpPr/>
      </dsp:nvSpPr>
      <dsp:spPr>
        <a:xfrm>
          <a:off x="0" y="1731214"/>
          <a:ext cx="4885203" cy="692284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A6E343E-2410-4E40-900B-D1098BA95E0D}">
      <dsp:nvSpPr>
        <dsp:cNvPr id="0" name=""/>
        <dsp:cNvSpPr/>
      </dsp:nvSpPr>
      <dsp:spPr>
        <a:xfrm>
          <a:off x="209416" y="1886978"/>
          <a:ext cx="380756" cy="38075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C17D88-D342-4BF3-BDC3-73637AF82DA4}">
      <dsp:nvSpPr>
        <dsp:cNvPr id="0" name=""/>
        <dsp:cNvSpPr/>
      </dsp:nvSpPr>
      <dsp:spPr>
        <a:xfrm>
          <a:off x="799588" y="1731214"/>
          <a:ext cx="4085614" cy="6922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3267" tIns="73267" rIns="73267" bIns="73267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&gt; z = x &gt; y      # is x larger than y? </a:t>
          </a:r>
        </a:p>
      </dsp:txBody>
      <dsp:txXfrm>
        <a:off x="799588" y="1731214"/>
        <a:ext cx="4085614" cy="692284"/>
      </dsp:txXfrm>
    </dsp:sp>
    <dsp:sp modelId="{4E589E57-BA68-4506-8034-79839673A289}">
      <dsp:nvSpPr>
        <dsp:cNvPr id="0" name=""/>
        <dsp:cNvSpPr/>
      </dsp:nvSpPr>
      <dsp:spPr>
        <a:xfrm>
          <a:off x="0" y="2596570"/>
          <a:ext cx="4885203" cy="692284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AD58CF7-FB41-4443-8290-B7960E229C56}">
      <dsp:nvSpPr>
        <dsp:cNvPr id="0" name=""/>
        <dsp:cNvSpPr/>
      </dsp:nvSpPr>
      <dsp:spPr>
        <a:xfrm>
          <a:off x="209416" y="2752334"/>
          <a:ext cx="380756" cy="38075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0F1A46-7414-4F15-B730-6134E29BD7BB}">
      <dsp:nvSpPr>
        <dsp:cNvPr id="0" name=""/>
        <dsp:cNvSpPr/>
      </dsp:nvSpPr>
      <dsp:spPr>
        <a:xfrm>
          <a:off x="799588" y="2596570"/>
          <a:ext cx="4085614" cy="6922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3267" tIns="73267" rIns="73267" bIns="73267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&gt; z              # print the logical value </a:t>
          </a:r>
        </a:p>
      </dsp:txBody>
      <dsp:txXfrm>
        <a:off x="799588" y="2596570"/>
        <a:ext cx="4085614" cy="692284"/>
      </dsp:txXfrm>
    </dsp:sp>
    <dsp:sp modelId="{09B9573E-949B-423D-BFF3-0DE05F6C0055}">
      <dsp:nvSpPr>
        <dsp:cNvPr id="0" name=""/>
        <dsp:cNvSpPr/>
      </dsp:nvSpPr>
      <dsp:spPr>
        <a:xfrm>
          <a:off x="0" y="3461926"/>
          <a:ext cx="4885203" cy="692284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BB456E3-217A-4AFD-A683-886CD4B56B50}">
      <dsp:nvSpPr>
        <dsp:cNvPr id="0" name=""/>
        <dsp:cNvSpPr/>
      </dsp:nvSpPr>
      <dsp:spPr>
        <a:xfrm>
          <a:off x="209416" y="3617690"/>
          <a:ext cx="380756" cy="380756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D88B15C-5BB9-4478-9EDC-0B2323A61087}">
      <dsp:nvSpPr>
        <dsp:cNvPr id="0" name=""/>
        <dsp:cNvSpPr/>
      </dsp:nvSpPr>
      <dsp:spPr>
        <a:xfrm>
          <a:off x="799588" y="3461926"/>
          <a:ext cx="4085614" cy="6922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3267" tIns="73267" rIns="73267" bIns="73267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[1] FALSE </a:t>
          </a:r>
        </a:p>
      </dsp:txBody>
      <dsp:txXfrm>
        <a:off x="799588" y="3461926"/>
        <a:ext cx="4085614" cy="692284"/>
      </dsp:txXfrm>
    </dsp:sp>
    <dsp:sp modelId="{5A315000-D3DD-4F31-87E7-055C8AE7B1F6}">
      <dsp:nvSpPr>
        <dsp:cNvPr id="0" name=""/>
        <dsp:cNvSpPr/>
      </dsp:nvSpPr>
      <dsp:spPr>
        <a:xfrm>
          <a:off x="0" y="4327282"/>
          <a:ext cx="4885203" cy="692284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F7164DD-5E02-4A4C-8087-487D25583E8C}">
      <dsp:nvSpPr>
        <dsp:cNvPr id="0" name=""/>
        <dsp:cNvSpPr/>
      </dsp:nvSpPr>
      <dsp:spPr>
        <a:xfrm>
          <a:off x="209416" y="4483046"/>
          <a:ext cx="380756" cy="380756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BF9C15C-BD55-4976-A7ED-90943D1A0C8E}">
      <dsp:nvSpPr>
        <dsp:cNvPr id="0" name=""/>
        <dsp:cNvSpPr/>
      </dsp:nvSpPr>
      <dsp:spPr>
        <a:xfrm>
          <a:off x="799588" y="4327282"/>
          <a:ext cx="4085614" cy="6922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3267" tIns="73267" rIns="73267" bIns="73267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&gt; class(z)       # print the class name of z </a:t>
          </a:r>
        </a:p>
      </dsp:txBody>
      <dsp:txXfrm>
        <a:off x="799588" y="4327282"/>
        <a:ext cx="4085614" cy="692284"/>
      </dsp:txXfrm>
    </dsp:sp>
    <dsp:sp modelId="{F30B7A9C-882D-4BEB-9439-84A55F32EC89}">
      <dsp:nvSpPr>
        <dsp:cNvPr id="0" name=""/>
        <dsp:cNvSpPr/>
      </dsp:nvSpPr>
      <dsp:spPr>
        <a:xfrm>
          <a:off x="0" y="5192638"/>
          <a:ext cx="4885203" cy="692284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CA4989-4B67-456F-A26D-9C84C3098E3E}">
      <dsp:nvSpPr>
        <dsp:cNvPr id="0" name=""/>
        <dsp:cNvSpPr/>
      </dsp:nvSpPr>
      <dsp:spPr>
        <a:xfrm>
          <a:off x="209416" y="5348402"/>
          <a:ext cx="380756" cy="380756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33C658-B45B-4873-822D-2361610B6115}">
      <dsp:nvSpPr>
        <dsp:cNvPr id="0" name=""/>
        <dsp:cNvSpPr/>
      </dsp:nvSpPr>
      <dsp:spPr>
        <a:xfrm>
          <a:off x="799588" y="5192638"/>
          <a:ext cx="4085614" cy="6922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3267" tIns="73267" rIns="73267" bIns="73267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[1] "logical”</a:t>
          </a:r>
        </a:p>
      </dsp:txBody>
      <dsp:txXfrm>
        <a:off x="799588" y="5192638"/>
        <a:ext cx="4085614" cy="69228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D33DE18-B4A3-5341-8CF3-D12A36DB3E78}">
      <dsp:nvSpPr>
        <dsp:cNvPr id="0" name=""/>
        <dsp:cNvSpPr/>
      </dsp:nvSpPr>
      <dsp:spPr>
        <a:xfrm>
          <a:off x="0" y="179532"/>
          <a:ext cx="4885203" cy="55692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While on the topic of logical data type, we should also learn some logical operations</a:t>
          </a:r>
        </a:p>
      </dsp:txBody>
      <dsp:txXfrm>
        <a:off x="27187" y="206719"/>
        <a:ext cx="4830829" cy="502546"/>
      </dsp:txXfrm>
    </dsp:sp>
    <dsp:sp modelId="{D35E5739-DE92-224C-87F4-6C938CEDFC95}">
      <dsp:nvSpPr>
        <dsp:cNvPr id="0" name=""/>
        <dsp:cNvSpPr/>
      </dsp:nvSpPr>
      <dsp:spPr>
        <a:xfrm>
          <a:off x="0" y="736452"/>
          <a:ext cx="4885203" cy="2318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5105" tIns="17780" rIns="99568" bIns="17780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100" kern="1200"/>
            <a:t>Standard logical operations are "&amp;" (and), "|" (or), and "!" (negation).</a:t>
          </a:r>
        </a:p>
      </dsp:txBody>
      <dsp:txXfrm>
        <a:off x="0" y="736452"/>
        <a:ext cx="4885203" cy="231840"/>
      </dsp:txXfrm>
    </dsp:sp>
    <dsp:sp modelId="{6A7ADD13-0507-9D48-B528-FB240344617E}">
      <dsp:nvSpPr>
        <dsp:cNvPr id="0" name=""/>
        <dsp:cNvSpPr/>
      </dsp:nvSpPr>
      <dsp:spPr>
        <a:xfrm>
          <a:off x="0" y="968292"/>
          <a:ext cx="4885203" cy="55692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&gt; u = TRUE; v = FALSE </a:t>
          </a:r>
        </a:p>
      </dsp:txBody>
      <dsp:txXfrm>
        <a:off x="27187" y="995479"/>
        <a:ext cx="4830829" cy="502546"/>
      </dsp:txXfrm>
    </dsp:sp>
    <dsp:sp modelId="{B3F6EC07-0D16-F246-9632-D0E6AD2285AA}">
      <dsp:nvSpPr>
        <dsp:cNvPr id="0" name=""/>
        <dsp:cNvSpPr/>
      </dsp:nvSpPr>
      <dsp:spPr>
        <a:xfrm>
          <a:off x="0" y="1565532"/>
          <a:ext cx="4885203" cy="55692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&gt; u &amp; v          # u AND v </a:t>
          </a:r>
        </a:p>
      </dsp:txBody>
      <dsp:txXfrm>
        <a:off x="27187" y="1592719"/>
        <a:ext cx="4830829" cy="502546"/>
      </dsp:txXfrm>
    </dsp:sp>
    <dsp:sp modelId="{E789F1A1-4BAA-F241-9744-803EEB7C8CDB}">
      <dsp:nvSpPr>
        <dsp:cNvPr id="0" name=""/>
        <dsp:cNvSpPr/>
      </dsp:nvSpPr>
      <dsp:spPr>
        <a:xfrm>
          <a:off x="0" y="2162772"/>
          <a:ext cx="4885203" cy="55692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[1] FALSE </a:t>
          </a:r>
        </a:p>
      </dsp:txBody>
      <dsp:txXfrm>
        <a:off x="27187" y="2189959"/>
        <a:ext cx="4830829" cy="502546"/>
      </dsp:txXfrm>
    </dsp:sp>
    <dsp:sp modelId="{F932621C-F5E2-C149-9B2F-24F98C3549E1}">
      <dsp:nvSpPr>
        <dsp:cNvPr id="0" name=""/>
        <dsp:cNvSpPr/>
      </dsp:nvSpPr>
      <dsp:spPr>
        <a:xfrm>
          <a:off x="0" y="2760012"/>
          <a:ext cx="4885203" cy="55692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&gt; u | v          # u OR v </a:t>
          </a:r>
        </a:p>
      </dsp:txBody>
      <dsp:txXfrm>
        <a:off x="27187" y="2787199"/>
        <a:ext cx="4830829" cy="502546"/>
      </dsp:txXfrm>
    </dsp:sp>
    <dsp:sp modelId="{73501A17-3EC0-0A48-A12A-7A5996D4DD58}">
      <dsp:nvSpPr>
        <dsp:cNvPr id="0" name=""/>
        <dsp:cNvSpPr/>
      </dsp:nvSpPr>
      <dsp:spPr>
        <a:xfrm>
          <a:off x="0" y="3357252"/>
          <a:ext cx="4885203" cy="55692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[1] TRUE </a:t>
          </a:r>
        </a:p>
      </dsp:txBody>
      <dsp:txXfrm>
        <a:off x="27187" y="3384439"/>
        <a:ext cx="4830829" cy="502546"/>
      </dsp:txXfrm>
    </dsp:sp>
    <dsp:sp modelId="{0ABDE946-734E-BC48-A223-BE07F1AC4F16}">
      <dsp:nvSpPr>
        <dsp:cNvPr id="0" name=""/>
        <dsp:cNvSpPr/>
      </dsp:nvSpPr>
      <dsp:spPr>
        <a:xfrm>
          <a:off x="0" y="3954493"/>
          <a:ext cx="4885203" cy="55692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&gt; !u             # negation of u </a:t>
          </a:r>
        </a:p>
      </dsp:txBody>
      <dsp:txXfrm>
        <a:off x="27187" y="3981680"/>
        <a:ext cx="4830829" cy="502546"/>
      </dsp:txXfrm>
    </dsp:sp>
    <dsp:sp modelId="{D9D8BC96-BAC9-A64A-A6FA-8039D99A2342}">
      <dsp:nvSpPr>
        <dsp:cNvPr id="0" name=""/>
        <dsp:cNvSpPr/>
      </dsp:nvSpPr>
      <dsp:spPr>
        <a:xfrm>
          <a:off x="0" y="4551733"/>
          <a:ext cx="4885203" cy="55692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[1] FALSE</a:t>
          </a:r>
        </a:p>
      </dsp:txBody>
      <dsp:txXfrm>
        <a:off x="27187" y="4578920"/>
        <a:ext cx="4830829" cy="502546"/>
      </dsp:txXfrm>
    </dsp:sp>
    <dsp:sp modelId="{AFA60646-D193-7848-8D91-F622474E6726}">
      <dsp:nvSpPr>
        <dsp:cNvPr id="0" name=""/>
        <dsp:cNvSpPr/>
      </dsp:nvSpPr>
      <dsp:spPr>
        <a:xfrm>
          <a:off x="0" y="5148973"/>
          <a:ext cx="4885203" cy="55692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To find out more use the help function e.g. &gt; help("&amp;")</a:t>
          </a:r>
        </a:p>
      </dsp:txBody>
      <dsp:txXfrm>
        <a:off x="27187" y="5176160"/>
        <a:ext cx="4830829" cy="502546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D231D15-D26F-3E49-BC66-A7242CA4D5E0}">
      <dsp:nvSpPr>
        <dsp:cNvPr id="0" name=""/>
        <dsp:cNvSpPr/>
      </dsp:nvSpPr>
      <dsp:spPr>
        <a:xfrm>
          <a:off x="0" y="133182"/>
          <a:ext cx="4885203" cy="75582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Character object is use to store string values in R e.g. “Apple”. </a:t>
          </a:r>
        </a:p>
      </dsp:txBody>
      <dsp:txXfrm>
        <a:off x="36896" y="170078"/>
        <a:ext cx="4811411" cy="682028"/>
      </dsp:txXfrm>
    </dsp:sp>
    <dsp:sp modelId="{41254D03-4860-5144-8CBB-69C8A1355A8C}">
      <dsp:nvSpPr>
        <dsp:cNvPr id="0" name=""/>
        <dsp:cNvSpPr/>
      </dsp:nvSpPr>
      <dsp:spPr>
        <a:xfrm>
          <a:off x="0" y="943722"/>
          <a:ext cx="4885203" cy="75582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It can also be used to convert numeric objects into strings.</a:t>
          </a:r>
        </a:p>
      </dsp:txBody>
      <dsp:txXfrm>
        <a:off x="36896" y="980618"/>
        <a:ext cx="4811411" cy="682028"/>
      </dsp:txXfrm>
    </dsp:sp>
    <dsp:sp modelId="{DF7C9A11-D74B-404B-B567-5319B9F3287D}">
      <dsp:nvSpPr>
        <dsp:cNvPr id="0" name=""/>
        <dsp:cNvSpPr/>
      </dsp:nvSpPr>
      <dsp:spPr>
        <a:xfrm>
          <a:off x="0" y="1754263"/>
          <a:ext cx="4885203" cy="75582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&gt; x = as.character(3.14) </a:t>
          </a:r>
        </a:p>
      </dsp:txBody>
      <dsp:txXfrm>
        <a:off x="36896" y="1791159"/>
        <a:ext cx="4811411" cy="682028"/>
      </dsp:txXfrm>
    </dsp:sp>
    <dsp:sp modelId="{0DBF22E0-5DE5-6748-A21C-5C52DE873BD8}">
      <dsp:nvSpPr>
        <dsp:cNvPr id="0" name=""/>
        <dsp:cNvSpPr/>
      </dsp:nvSpPr>
      <dsp:spPr>
        <a:xfrm>
          <a:off x="0" y="2564803"/>
          <a:ext cx="4885203" cy="75582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&gt; x              # print the character string </a:t>
          </a:r>
        </a:p>
      </dsp:txBody>
      <dsp:txXfrm>
        <a:off x="36896" y="2601699"/>
        <a:ext cx="4811411" cy="682028"/>
      </dsp:txXfrm>
    </dsp:sp>
    <dsp:sp modelId="{0A9F0E18-AC5C-E245-964E-4469CF98B68B}">
      <dsp:nvSpPr>
        <dsp:cNvPr id="0" name=""/>
        <dsp:cNvSpPr/>
      </dsp:nvSpPr>
      <dsp:spPr>
        <a:xfrm>
          <a:off x="0" y="3375343"/>
          <a:ext cx="4885203" cy="75582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[1] "3.14" </a:t>
          </a:r>
        </a:p>
      </dsp:txBody>
      <dsp:txXfrm>
        <a:off x="36896" y="3412239"/>
        <a:ext cx="4811411" cy="682028"/>
      </dsp:txXfrm>
    </dsp:sp>
    <dsp:sp modelId="{2A7C5EF1-3B74-E845-9078-3962BCBC47B5}">
      <dsp:nvSpPr>
        <dsp:cNvPr id="0" name=""/>
        <dsp:cNvSpPr/>
      </dsp:nvSpPr>
      <dsp:spPr>
        <a:xfrm>
          <a:off x="0" y="4185883"/>
          <a:ext cx="4885203" cy="75582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&gt; class(x)       # print the class name of x </a:t>
          </a:r>
        </a:p>
      </dsp:txBody>
      <dsp:txXfrm>
        <a:off x="36896" y="4222779"/>
        <a:ext cx="4811411" cy="682028"/>
      </dsp:txXfrm>
    </dsp:sp>
    <dsp:sp modelId="{43341BE7-ECCF-9B4D-8CDC-7C74F1E7D506}">
      <dsp:nvSpPr>
        <dsp:cNvPr id="0" name=""/>
        <dsp:cNvSpPr/>
      </dsp:nvSpPr>
      <dsp:spPr>
        <a:xfrm>
          <a:off x="0" y="4996423"/>
          <a:ext cx="4885203" cy="75582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[1] "character"</a:t>
          </a:r>
        </a:p>
      </dsp:txBody>
      <dsp:txXfrm>
        <a:off x="36896" y="5033319"/>
        <a:ext cx="4811411" cy="682028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77A397C-8224-AB46-9044-30C920C6C4A2}">
      <dsp:nvSpPr>
        <dsp:cNvPr id="0" name=""/>
        <dsp:cNvSpPr/>
      </dsp:nvSpPr>
      <dsp:spPr>
        <a:xfrm>
          <a:off x="0" y="104366"/>
          <a:ext cx="4885203" cy="1842311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To extract a substring, we apply the substr() function</a:t>
          </a:r>
        </a:p>
      </dsp:txBody>
      <dsp:txXfrm>
        <a:off x="89934" y="194300"/>
        <a:ext cx="4705335" cy="1662443"/>
      </dsp:txXfrm>
    </dsp:sp>
    <dsp:sp modelId="{C32C0FD8-1B18-7442-B38D-B33704749618}">
      <dsp:nvSpPr>
        <dsp:cNvPr id="0" name=""/>
        <dsp:cNvSpPr/>
      </dsp:nvSpPr>
      <dsp:spPr>
        <a:xfrm>
          <a:off x="0" y="2021557"/>
          <a:ext cx="4885203" cy="1842311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Here is an example showing how to extract the substring between the third and twelfth positions in a string</a:t>
          </a:r>
        </a:p>
      </dsp:txBody>
      <dsp:txXfrm>
        <a:off x="89934" y="2111491"/>
        <a:ext cx="4705335" cy="1662443"/>
      </dsp:txXfrm>
    </dsp:sp>
    <dsp:sp modelId="{BB17C450-5E0C-B34E-896A-0AC23F5AA1D4}">
      <dsp:nvSpPr>
        <dsp:cNvPr id="0" name=""/>
        <dsp:cNvSpPr/>
      </dsp:nvSpPr>
      <dsp:spPr>
        <a:xfrm>
          <a:off x="0" y="3938748"/>
          <a:ext cx="4885203" cy="1842311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substr("Mary has a little lamb.", start=3, stop=12)</a:t>
          </a:r>
        </a:p>
      </dsp:txBody>
      <dsp:txXfrm>
        <a:off x="89934" y="4028682"/>
        <a:ext cx="4705335" cy="1662443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77A397C-8224-AB46-9044-30C920C6C4A2}">
      <dsp:nvSpPr>
        <dsp:cNvPr id="0" name=""/>
        <dsp:cNvSpPr/>
      </dsp:nvSpPr>
      <dsp:spPr>
        <a:xfrm>
          <a:off x="0" y="552493"/>
          <a:ext cx="4885203" cy="153971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To replace the first occurrence of the word "little" by another word "big" in the string, </a:t>
          </a:r>
        </a:p>
      </dsp:txBody>
      <dsp:txXfrm>
        <a:off x="75163" y="627656"/>
        <a:ext cx="4734877" cy="1389393"/>
      </dsp:txXfrm>
    </dsp:sp>
    <dsp:sp modelId="{C32C0FD8-1B18-7442-B38D-B33704749618}">
      <dsp:nvSpPr>
        <dsp:cNvPr id="0" name=""/>
        <dsp:cNvSpPr/>
      </dsp:nvSpPr>
      <dsp:spPr>
        <a:xfrm>
          <a:off x="0" y="2172853"/>
          <a:ext cx="4885203" cy="1539719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we apply the sub function</a:t>
          </a:r>
        </a:p>
      </dsp:txBody>
      <dsp:txXfrm>
        <a:off x="75163" y="2248016"/>
        <a:ext cx="4734877" cy="1389393"/>
      </dsp:txXfrm>
    </dsp:sp>
    <dsp:sp modelId="{BB17C450-5E0C-B34E-896A-0AC23F5AA1D4}">
      <dsp:nvSpPr>
        <dsp:cNvPr id="0" name=""/>
        <dsp:cNvSpPr/>
      </dsp:nvSpPr>
      <dsp:spPr>
        <a:xfrm>
          <a:off x="0" y="3793213"/>
          <a:ext cx="4885203" cy="1539719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sub("little", "big", "Mary has a little lamb.") </a:t>
          </a:r>
        </a:p>
      </dsp:txBody>
      <dsp:txXfrm>
        <a:off x="75163" y="3868376"/>
        <a:ext cx="4734877" cy="138939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6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7F62BA-4897-AF45-8F92-A6A9B2C32A26}" type="datetimeFigureOut">
              <a:rPr lang="en-US" smtClean="0"/>
              <a:t>8/6/19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AA01D1-6301-3244-BCE5-035CA2A0E9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3100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AA01D1-6301-3244-BCE5-035CA2A0E95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4498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AA01D1-6301-3244-BCE5-035CA2A0E95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08159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AA01D1-6301-3244-BCE5-035CA2A0E95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3160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For example, the following shows how to retrieve a vector member. Since the vector index is 1-based, we use the index position 3 for retrieving the third member. (many programming languages start count at 0)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AA01D1-6301-3244-BCE5-035CA2A0E95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4013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Then, if we multiply a by 5, we would get a vector with each of its members multiplied by 5.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AA01D1-6301-3244-BCE5-035CA2A0E95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1774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AA01D1-6301-3244-BCE5-035CA2A0E958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7311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AA01D1-6301-3244-BCE5-035CA2A0E958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150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C03DC-204E-4C4A-BD15-59B6ED1178E2}" type="datetimeFigureOut">
              <a:rPr lang="en-US" smtClean="0"/>
              <a:t>8/6/19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8B175-6AE2-E049-A38D-95A3D38E6D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0663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C03DC-204E-4C4A-BD15-59B6ED1178E2}" type="datetimeFigureOut">
              <a:rPr lang="en-US" smtClean="0"/>
              <a:t>8/6/19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8B175-6AE2-E049-A38D-95A3D38E6D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513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C03DC-204E-4C4A-BD15-59B6ED1178E2}" type="datetimeFigureOut">
              <a:rPr lang="en-US" smtClean="0"/>
              <a:t>8/6/19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8B175-6AE2-E049-A38D-95A3D38E6D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0562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C03DC-204E-4C4A-BD15-59B6ED1178E2}" type="datetimeFigureOut">
              <a:rPr lang="en-US" smtClean="0"/>
              <a:t>8/6/19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8B175-6AE2-E049-A38D-95A3D38E6D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7438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C03DC-204E-4C4A-BD15-59B6ED1178E2}" type="datetimeFigureOut">
              <a:rPr lang="en-US" smtClean="0"/>
              <a:t>8/6/19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8B175-6AE2-E049-A38D-95A3D38E6D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2124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C03DC-204E-4C4A-BD15-59B6ED1178E2}" type="datetimeFigureOut">
              <a:rPr lang="en-US" smtClean="0"/>
              <a:t>8/6/19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8B175-6AE2-E049-A38D-95A3D38E6D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1853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C03DC-204E-4C4A-BD15-59B6ED1178E2}" type="datetimeFigureOut">
              <a:rPr lang="en-US" smtClean="0"/>
              <a:t>8/6/19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8B175-6AE2-E049-A38D-95A3D38E6D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3104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C03DC-204E-4C4A-BD15-59B6ED1178E2}" type="datetimeFigureOut">
              <a:rPr lang="en-US" smtClean="0"/>
              <a:t>8/6/19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8B175-6AE2-E049-A38D-95A3D38E6D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4423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C03DC-204E-4C4A-BD15-59B6ED1178E2}" type="datetimeFigureOut">
              <a:rPr lang="en-US" smtClean="0"/>
              <a:t>8/6/19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8B175-6AE2-E049-A38D-95A3D38E6D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6609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C03DC-204E-4C4A-BD15-59B6ED1178E2}" type="datetimeFigureOut">
              <a:rPr lang="en-US" smtClean="0"/>
              <a:t>8/6/19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8B175-6AE2-E049-A38D-95A3D38E6D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7452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C03DC-204E-4C4A-BD15-59B6ED1178E2}" type="datetimeFigureOut">
              <a:rPr lang="en-US" smtClean="0"/>
              <a:t>8/6/19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8B175-6AE2-E049-A38D-95A3D38E6D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2960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7C03DC-204E-4C4A-BD15-59B6ED1178E2}" type="datetimeFigureOut">
              <a:rPr lang="en-US" smtClean="0"/>
              <a:t>8/6/19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78B175-6AE2-E049-A38D-95A3D38E6D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9986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.xml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5.xml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5.xml"/><Relationship Id="rId5" Type="http://schemas.openxmlformats.org/officeDocument/2006/relationships/diagramColors" Target="../diagrams/colors15.xml"/><Relationship Id="rId4" Type="http://schemas.openxmlformats.org/officeDocument/2006/relationships/diagramQuickStyle" Target="../diagrams/quickStyle15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6.xml"/><Relationship Id="rId2" Type="http://schemas.openxmlformats.org/officeDocument/2006/relationships/diagramData" Target="../diagrams/data1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6.xml"/><Relationship Id="rId5" Type="http://schemas.openxmlformats.org/officeDocument/2006/relationships/diagramColors" Target="../diagrams/colors16.xml"/><Relationship Id="rId4" Type="http://schemas.openxmlformats.org/officeDocument/2006/relationships/diagramQuickStyle" Target="../diagrams/quickStyle16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7.xml"/><Relationship Id="rId2" Type="http://schemas.openxmlformats.org/officeDocument/2006/relationships/diagramData" Target="../diagrams/data1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7.xml"/><Relationship Id="rId5" Type="http://schemas.openxmlformats.org/officeDocument/2006/relationships/diagramColors" Target="../diagrams/colors17.xml"/><Relationship Id="rId4" Type="http://schemas.openxmlformats.org/officeDocument/2006/relationships/diagramQuickStyle" Target="../diagrams/quickStyle1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8.xml"/><Relationship Id="rId2" Type="http://schemas.openxmlformats.org/officeDocument/2006/relationships/diagramData" Target="../diagrams/data1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8.xml"/><Relationship Id="rId5" Type="http://schemas.openxmlformats.org/officeDocument/2006/relationships/diagramColors" Target="../diagrams/colors18.xml"/><Relationship Id="rId4" Type="http://schemas.openxmlformats.org/officeDocument/2006/relationships/diagramQuickStyle" Target="../diagrams/quickStyle18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9.xml"/><Relationship Id="rId2" Type="http://schemas.openxmlformats.org/officeDocument/2006/relationships/diagramData" Target="../diagrams/data1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9.xml"/><Relationship Id="rId5" Type="http://schemas.openxmlformats.org/officeDocument/2006/relationships/diagramColors" Target="../diagrams/colors19.xml"/><Relationship Id="rId4" Type="http://schemas.openxmlformats.org/officeDocument/2006/relationships/diagramQuickStyle" Target="../diagrams/quickStyle19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0.xml"/><Relationship Id="rId2" Type="http://schemas.openxmlformats.org/officeDocument/2006/relationships/diagramData" Target="../diagrams/data2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0.xml"/><Relationship Id="rId5" Type="http://schemas.openxmlformats.org/officeDocument/2006/relationships/diagramColors" Target="../diagrams/colors20.xml"/><Relationship Id="rId4" Type="http://schemas.openxmlformats.org/officeDocument/2006/relationships/diagramQuickStyle" Target="../diagrams/quickStyle20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1.xml"/><Relationship Id="rId2" Type="http://schemas.openxmlformats.org/officeDocument/2006/relationships/diagramData" Target="../diagrams/data2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1.xml"/><Relationship Id="rId5" Type="http://schemas.openxmlformats.org/officeDocument/2006/relationships/diagramColors" Target="../diagrams/colors21.xml"/><Relationship Id="rId4" Type="http://schemas.openxmlformats.org/officeDocument/2006/relationships/diagramQuickStyle" Target="../diagrams/quickStyle2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2.xml"/><Relationship Id="rId2" Type="http://schemas.openxmlformats.org/officeDocument/2006/relationships/diagramData" Target="../diagrams/data2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2.xml"/><Relationship Id="rId5" Type="http://schemas.openxmlformats.org/officeDocument/2006/relationships/diagramColors" Target="../diagrams/colors22.xml"/><Relationship Id="rId4" Type="http://schemas.openxmlformats.org/officeDocument/2006/relationships/diagramQuickStyle" Target="../diagrams/quickStyle2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3.xml"/><Relationship Id="rId2" Type="http://schemas.openxmlformats.org/officeDocument/2006/relationships/diagramData" Target="../diagrams/data2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3.xml"/><Relationship Id="rId5" Type="http://schemas.openxmlformats.org/officeDocument/2006/relationships/diagramColors" Target="../diagrams/colors23.xml"/><Relationship Id="rId4" Type="http://schemas.openxmlformats.org/officeDocument/2006/relationships/diagramQuickStyle" Target="../diagrams/quickStyle2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tiff"/><Relationship Id="rId2" Type="http://schemas.openxmlformats.org/officeDocument/2006/relationships/image" Target="../media/image130.tiff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4.xml"/><Relationship Id="rId2" Type="http://schemas.openxmlformats.org/officeDocument/2006/relationships/diagramData" Target="../diagrams/data2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4.xml"/><Relationship Id="rId5" Type="http://schemas.openxmlformats.org/officeDocument/2006/relationships/diagramColors" Target="../diagrams/colors24.xml"/><Relationship Id="rId4" Type="http://schemas.openxmlformats.org/officeDocument/2006/relationships/diagramQuickStyle" Target="../diagrams/quickStyle24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tiff"/><Relationship Id="rId2" Type="http://schemas.openxmlformats.org/officeDocument/2006/relationships/image" Target="../media/image130.tiff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5.xml"/><Relationship Id="rId2" Type="http://schemas.openxmlformats.org/officeDocument/2006/relationships/diagramData" Target="../diagrams/data2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5.xml"/><Relationship Id="rId5" Type="http://schemas.openxmlformats.org/officeDocument/2006/relationships/diagramColors" Target="../diagrams/colors25.xml"/><Relationship Id="rId4" Type="http://schemas.openxmlformats.org/officeDocument/2006/relationships/diagramQuickStyle" Target="../diagrams/quickStyle25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6.xml"/><Relationship Id="rId2" Type="http://schemas.openxmlformats.org/officeDocument/2006/relationships/diagramData" Target="../diagrams/data2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6.xml"/><Relationship Id="rId5" Type="http://schemas.openxmlformats.org/officeDocument/2006/relationships/diagramColors" Target="../diagrams/colors26.xml"/><Relationship Id="rId4" Type="http://schemas.openxmlformats.org/officeDocument/2006/relationships/diagramQuickStyle" Target="../diagrams/quickStyle26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22">
            <a:extLst>
              <a:ext uri="{FF2B5EF4-FFF2-40B4-BE49-F238E27FC236}">
                <a16:creationId xmlns:a16="http://schemas.microsoft.com/office/drawing/2014/main" id="{559AE206-7EBA-4D33-8BC9-9D8158553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8650" y="4555055"/>
            <a:ext cx="5174047" cy="1723125"/>
          </a:xfrm>
        </p:spPr>
        <p:txBody>
          <a:bodyPr anchor="ctr">
            <a:normAutofit/>
          </a:bodyPr>
          <a:lstStyle/>
          <a:p>
            <a:pPr algn="r"/>
            <a:r>
              <a:rPr lang="en-US"/>
              <a:t>R Data structures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156968" y="4555055"/>
            <a:ext cx="2537450" cy="1723125"/>
          </a:xfrm>
        </p:spPr>
        <p:txBody>
          <a:bodyPr anchor="ctr">
            <a:normAutofit/>
          </a:bodyPr>
          <a:lstStyle/>
          <a:p>
            <a:pPr algn="l"/>
            <a:endParaRPr lang="en-US"/>
          </a:p>
        </p:txBody>
      </p:sp>
      <p:sp>
        <p:nvSpPr>
          <p:cNvPr id="40" name="Oval 24">
            <a:extLst>
              <a:ext uri="{FF2B5EF4-FFF2-40B4-BE49-F238E27FC236}">
                <a16:creationId xmlns:a16="http://schemas.microsoft.com/office/drawing/2014/main" id="{6437D937-A7F1-4011-92B4-328E5BE1B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1425" y="1322610"/>
            <a:ext cx="1682850" cy="168284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1" name="Oval 26">
            <a:extLst>
              <a:ext uri="{FF2B5EF4-FFF2-40B4-BE49-F238E27FC236}">
                <a16:creationId xmlns:a16="http://schemas.microsoft.com/office/drawing/2014/main" id="{B672F332-AF08-46C6-94F0-77684310D7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46253" y="2707205"/>
            <a:ext cx="721796" cy="72179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2" name="Oval 28">
            <a:extLst>
              <a:ext uri="{FF2B5EF4-FFF2-40B4-BE49-F238E27FC236}">
                <a16:creationId xmlns:a16="http://schemas.microsoft.com/office/drawing/2014/main" id="{34244EF8-D73A-40E1-BE73-D46E6B4B04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44374" y="2603243"/>
            <a:ext cx="220271" cy="22027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3" name="Freeform: Shape 30">
            <a:extLst>
              <a:ext uri="{FF2B5EF4-FFF2-40B4-BE49-F238E27FC236}">
                <a16:creationId xmlns:a16="http://schemas.microsoft.com/office/drawing/2014/main" id="{AB84D7E8-4ECB-42D7-ADBF-01689B0F24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29087" y="0"/>
            <a:ext cx="4814914" cy="3429000"/>
          </a:xfrm>
          <a:custGeom>
            <a:avLst/>
            <a:gdLst>
              <a:gd name="connsiteX0" fmla="*/ 0 w 5699887"/>
              <a:gd name="connsiteY0" fmla="*/ 0 h 4059244"/>
              <a:gd name="connsiteX1" fmla="*/ 5699887 w 5699887"/>
              <a:gd name="connsiteY1" fmla="*/ 0 h 4059244"/>
              <a:gd name="connsiteX2" fmla="*/ 5699887 w 5699887"/>
              <a:gd name="connsiteY2" fmla="*/ 3944096 h 4059244"/>
              <a:gd name="connsiteX3" fmla="*/ 5525775 w 5699887"/>
              <a:gd name="connsiteY3" fmla="*/ 3980429 h 4059244"/>
              <a:gd name="connsiteX4" fmla="*/ 4663256 w 5699887"/>
              <a:gd name="connsiteY4" fmla="*/ 4059244 h 4059244"/>
              <a:gd name="connsiteX5" fmla="*/ 8566 w 5699887"/>
              <a:gd name="connsiteY5" fmla="*/ 67422 h 4059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99887" h="4059244">
                <a:moveTo>
                  <a:pt x="0" y="0"/>
                </a:moveTo>
                <a:lnTo>
                  <a:pt x="5699887" y="0"/>
                </a:lnTo>
                <a:lnTo>
                  <a:pt x="5699887" y="3944096"/>
                </a:lnTo>
                <a:lnTo>
                  <a:pt x="5525775" y="3980429"/>
                </a:lnTo>
                <a:cubicBezTo>
                  <a:pt x="5246154" y="4032190"/>
                  <a:pt x="4957865" y="4059244"/>
                  <a:pt x="4663256" y="4059244"/>
                </a:cubicBezTo>
                <a:cubicBezTo>
                  <a:pt x="2306390" y="4059244"/>
                  <a:pt x="353936" y="2327747"/>
                  <a:pt x="8566" y="67422"/>
                </a:cubicBez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44" name="Straight Connector 32">
            <a:extLst>
              <a:ext uri="{FF2B5EF4-FFF2-40B4-BE49-F238E27FC236}">
                <a16:creationId xmlns:a16="http://schemas.microsoft.com/office/drawing/2014/main" id="{9E8E38ED-369A-44C2-B635-0BED0E48A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979834" y="4776880"/>
            <a:ext cx="0" cy="1303020"/>
          </a:xfrm>
          <a:prstGeom prst="line">
            <a:avLst/>
          </a:prstGeom>
          <a:ln w="1905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39551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3072" y="470925"/>
            <a:ext cx="3285756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2815D5-3CCD-8540-8449-BD688FF4FF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271" y="1012004"/>
            <a:ext cx="2562119" cy="479540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Character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FBAAB29-F745-4DFE-8104-788B0C7F93E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11285054"/>
              </p:ext>
            </p:extLst>
          </p:nvPr>
        </p:nvGraphicFramePr>
        <p:xfrm>
          <a:off x="3895725" y="470924"/>
          <a:ext cx="4885203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249955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3072" y="470925"/>
            <a:ext cx="3285756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F98B70-4EBC-ED44-82F1-5BB84150B9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271" y="1012004"/>
            <a:ext cx="2562119" cy="479540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Character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D811E07-AE2F-40F9-86B7-3E16869C971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82440465"/>
              </p:ext>
            </p:extLst>
          </p:nvPr>
        </p:nvGraphicFramePr>
        <p:xfrm>
          <a:off x="3895725" y="470924"/>
          <a:ext cx="4885203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613183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3072" y="470925"/>
            <a:ext cx="3285756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F98B70-4EBC-ED44-82F1-5BB84150B9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271" y="1012004"/>
            <a:ext cx="2562119" cy="479540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Character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D811E07-AE2F-40F9-86B7-3E16869C971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02161624"/>
              </p:ext>
            </p:extLst>
          </p:nvPr>
        </p:nvGraphicFramePr>
        <p:xfrm>
          <a:off x="3895725" y="470924"/>
          <a:ext cx="4885203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218125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59AE206-7EBA-4D33-8BC9-9D8158553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1A3B783-59AB-744A-9D48-64AD0BE1A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4555055"/>
            <a:ext cx="5174047" cy="1723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 defTabSz="914400">
              <a:lnSpc>
                <a:spcPct val="90000"/>
              </a:lnSpc>
            </a:pPr>
            <a:r>
              <a:rPr lang="en-US" sz="51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Data structures in 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FC6A294-F86E-DC44-8A45-801ECC81BE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56968" y="4555055"/>
            <a:ext cx="2537450" cy="1723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</a:pPr>
            <a:endParaRPr lang="en-US" sz="24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437D937-A7F1-4011-92B4-328E5BE1B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1425" y="1322610"/>
            <a:ext cx="1682850" cy="168284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672F332-AF08-46C6-94F0-77684310D7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46253" y="2707205"/>
            <a:ext cx="721796" cy="72179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4244EF8-D73A-40E1-BE73-D46E6B4B04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44374" y="2603243"/>
            <a:ext cx="220271" cy="22027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AB84D7E8-4ECB-42D7-ADBF-01689B0F24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29087" y="0"/>
            <a:ext cx="4814914" cy="3429000"/>
          </a:xfrm>
          <a:custGeom>
            <a:avLst/>
            <a:gdLst>
              <a:gd name="connsiteX0" fmla="*/ 0 w 5699887"/>
              <a:gd name="connsiteY0" fmla="*/ 0 h 4059244"/>
              <a:gd name="connsiteX1" fmla="*/ 5699887 w 5699887"/>
              <a:gd name="connsiteY1" fmla="*/ 0 h 4059244"/>
              <a:gd name="connsiteX2" fmla="*/ 5699887 w 5699887"/>
              <a:gd name="connsiteY2" fmla="*/ 3944096 h 4059244"/>
              <a:gd name="connsiteX3" fmla="*/ 5525775 w 5699887"/>
              <a:gd name="connsiteY3" fmla="*/ 3980429 h 4059244"/>
              <a:gd name="connsiteX4" fmla="*/ 4663256 w 5699887"/>
              <a:gd name="connsiteY4" fmla="*/ 4059244 h 4059244"/>
              <a:gd name="connsiteX5" fmla="*/ 8566 w 5699887"/>
              <a:gd name="connsiteY5" fmla="*/ 67422 h 4059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99887" h="4059244">
                <a:moveTo>
                  <a:pt x="0" y="0"/>
                </a:moveTo>
                <a:lnTo>
                  <a:pt x="5699887" y="0"/>
                </a:lnTo>
                <a:lnTo>
                  <a:pt x="5699887" y="3944096"/>
                </a:lnTo>
                <a:lnTo>
                  <a:pt x="5525775" y="3980429"/>
                </a:lnTo>
                <a:cubicBezTo>
                  <a:pt x="5246154" y="4032190"/>
                  <a:pt x="4957865" y="4059244"/>
                  <a:pt x="4663256" y="4059244"/>
                </a:cubicBezTo>
                <a:cubicBezTo>
                  <a:pt x="2306390" y="4059244"/>
                  <a:pt x="353936" y="2327747"/>
                  <a:pt x="8566" y="67422"/>
                </a:cubicBez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E8E38ED-369A-44C2-B635-0BED0E48A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979834" y="4776880"/>
            <a:ext cx="0" cy="1303020"/>
          </a:xfrm>
          <a:prstGeom prst="line">
            <a:avLst/>
          </a:prstGeom>
          <a:ln w="1905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84003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072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CB951DE-4253-5441-B3F2-C05E678E24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643467"/>
            <a:ext cx="2522980" cy="1597315"/>
          </a:xfrm>
          <a:noFill/>
          <a:ln w="19050">
            <a:solidFill>
              <a:schemeClr val="bg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</a:pPr>
            <a:r>
              <a:rPr lang="en-US" sz="24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Data structures in 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F3BA6A7-911D-F246-B5C9-D99085A8D9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2601" y="2638044"/>
            <a:ext cx="2522980" cy="3415622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700">
                <a:solidFill>
                  <a:schemeClr val="bg1"/>
                </a:solidFill>
              </a:rPr>
              <a:t>Data types can be assembled into larger and more complex entities called data structures</a:t>
            </a:r>
          </a:p>
          <a:p>
            <a:pPr marL="0"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700">
                <a:solidFill>
                  <a:schemeClr val="bg1"/>
                </a:solidFill>
              </a:rPr>
              <a:t>R offers a wide variety of data structures for satisfying different task requirements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1444CA41-124B-DE41-A00F-DBECBDD3C31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l="57639"/>
          <a:stretch/>
        </p:blipFill>
        <p:spPr>
          <a:xfrm>
            <a:off x="4124236" y="643467"/>
            <a:ext cx="4386248" cy="5410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2605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43728E7-5977-974A-B821-67B117E5F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structures in 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76DE53E-6F13-0749-828D-D909583946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300" y="1764865"/>
            <a:ext cx="7899400" cy="18669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1A57E0A-794A-7941-86E2-8CFFCB2284D7}"/>
              </a:ext>
            </a:extLst>
          </p:cNvPr>
          <p:cNvSpPr txBox="1"/>
          <p:nvPr/>
        </p:nvSpPr>
        <p:spPr>
          <a:xfrm>
            <a:off x="1297857" y="3794326"/>
            <a:ext cx="769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Factor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1BC86A-4253-4441-A0E4-918DC05FBF4E}"/>
              </a:ext>
            </a:extLst>
          </p:cNvPr>
          <p:cNvSpPr txBox="1"/>
          <p:nvPr/>
        </p:nvSpPr>
        <p:spPr>
          <a:xfrm>
            <a:off x="6071421" y="3794326"/>
            <a:ext cx="499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List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F648D23-5FAB-F442-AC96-0A35831E5377}"/>
              </a:ext>
            </a:extLst>
          </p:cNvPr>
          <p:cNvSpPr/>
          <p:nvPr/>
        </p:nvSpPr>
        <p:spPr>
          <a:xfrm>
            <a:off x="5549843" y="4262901"/>
            <a:ext cx="468982" cy="20647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61C7C96-AB4D-834B-A825-367FA8C81762}"/>
              </a:ext>
            </a:extLst>
          </p:cNvPr>
          <p:cNvSpPr/>
          <p:nvPr/>
        </p:nvSpPr>
        <p:spPr>
          <a:xfrm>
            <a:off x="6070955" y="4262901"/>
            <a:ext cx="468982" cy="20647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18174AA-F9DF-3542-ACA3-3C5430175B8E}"/>
              </a:ext>
            </a:extLst>
          </p:cNvPr>
          <p:cNvSpPr/>
          <p:nvPr/>
        </p:nvSpPr>
        <p:spPr>
          <a:xfrm>
            <a:off x="5549843" y="4599074"/>
            <a:ext cx="468982" cy="206478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58DE9D6-80C9-3B45-86A4-177EDA5CF5C8}"/>
              </a:ext>
            </a:extLst>
          </p:cNvPr>
          <p:cNvSpPr/>
          <p:nvPr/>
        </p:nvSpPr>
        <p:spPr>
          <a:xfrm>
            <a:off x="6070955" y="4599074"/>
            <a:ext cx="468982" cy="206478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1EE9875-0149-AE41-8017-E6809E4D4C22}"/>
              </a:ext>
            </a:extLst>
          </p:cNvPr>
          <p:cNvSpPr/>
          <p:nvPr/>
        </p:nvSpPr>
        <p:spPr>
          <a:xfrm>
            <a:off x="6570917" y="4599074"/>
            <a:ext cx="468982" cy="206478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0CD7DDD-C6E7-F64B-B8E9-19995F30E16F}"/>
              </a:ext>
            </a:extLst>
          </p:cNvPr>
          <p:cNvSpPr/>
          <p:nvPr/>
        </p:nvSpPr>
        <p:spPr>
          <a:xfrm>
            <a:off x="7092029" y="4599074"/>
            <a:ext cx="468982" cy="206478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69D37C6-A1F4-9B40-9976-82647E25BFE5}"/>
              </a:ext>
            </a:extLst>
          </p:cNvPr>
          <p:cNvSpPr/>
          <p:nvPr/>
        </p:nvSpPr>
        <p:spPr>
          <a:xfrm>
            <a:off x="5534586" y="4935247"/>
            <a:ext cx="468982" cy="206478"/>
          </a:xfrm>
          <a:prstGeom prst="rect">
            <a:avLst/>
          </a:prstGeom>
          <a:solidFill>
            <a:srgbClr val="92D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1CD53C5-7E1C-8C4F-B35D-86F17B772F9E}"/>
              </a:ext>
            </a:extLst>
          </p:cNvPr>
          <p:cNvSpPr txBox="1"/>
          <p:nvPr/>
        </p:nvSpPr>
        <p:spPr>
          <a:xfrm>
            <a:off x="5350233" y="5292420"/>
            <a:ext cx="364628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-a collection of entities with different lengths </a:t>
            </a:r>
          </a:p>
          <a:p>
            <a:pPr marL="285750" indent="-285750">
              <a:buFontTx/>
              <a:buChar char="-"/>
            </a:pPr>
            <a:r>
              <a:rPr lang="en-US" dirty="0"/>
              <a:t>multiple types</a:t>
            </a:r>
          </a:p>
          <a:p>
            <a:pPr marL="285750" indent="-285750">
              <a:buFontTx/>
              <a:buChar char="-"/>
            </a:pPr>
            <a:r>
              <a:rPr lang="en-US" dirty="0"/>
              <a:t>Multiple data structures (vectors, matrices and data frames)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3374E97-C1C4-DD48-9DA7-DE73F6DDEC7E}"/>
              </a:ext>
            </a:extLst>
          </p:cNvPr>
          <p:cNvSpPr/>
          <p:nvPr/>
        </p:nvSpPr>
        <p:spPr>
          <a:xfrm>
            <a:off x="1425211" y="4289975"/>
            <a:ext cx="468982" cy="20647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0F92E9C-D2D7-E742-B322-05F107D020B8}"/>
              </a:ext>
            </a:extLst>
          </p:cNvPr>
          <p:cNvSpPr/>
          <p:nvPr/>
        </p:nvSpPr>
        <p:spPr>
          <a:xfrm>
            <a:off x="1425211" y="4569578"/>
            <a:ext cx="468982" cy="20647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0FB7EB3-4AAF-3141-BED3-6D0168FD85ED}"/>
              </a:ext>
            </a:extLst>
          </p:cNvPr>
          <p:cNvSpPr/>
          <p:nvPr/>
        </p:nvSpPr>
        <p:spPr>
          <a:xfrm>
            <a:off x="1418526" y="4861507"/>
            <a:ext cx="468982" cy="20647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8B66387-2211-D444-8BB3-B08C1E8A5816}"/>
              </a:ext>
            </a:extLst>
          </p:cNvPr>
          <p:cNvSpPr/>
          <p:nvPr/>
        </p:nvSpPr>
        <p:spPr>
          <a:xfrm>
            <a:off x="1418526" y="5174436"/>
            <a:ext cx="468982" cy="20647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A1481E2-DA6A-1940-A4C2-E28E94A0D6B5}"/>
              </a:ext>
            </a:extLst>
          </p:cNvPr>
          <p:cNvSpPr txBox="1"/>
          <p:nvPr/>
        </p:nvSpPr>
        <p:spPr>
          <a:xfrm>
            <a:off x="415921" y="5487599"/>
            <a:ext cx="36462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-It is 1 column or row </a:t>
            </a:r>
          </a:p>
          <a:p>
            <a:r>
              <a:rPr lang="en-US" dirty="0"/>
              <a:t>-Contains “level” data which describes “levels” of classification e.g. class label A or B </a:t>
            </a:r>
          </a:p>
        </p:txBody>
      </p:sp>
    </p:spTree>
    <p:extLst>
      <p:ext uri="{BB962C8B-B14F-4D97-AF65-F5344CB8AC3E}">
        <p14:creationId xmlns:p14="http://schemas.microsoft.com/office/powerpoint/2010/main" val="2171476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59AE206-7EBA-4D33-8BC9-9D8158553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6A2F234-9595-A446-9724-B6C38E5B55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4555055"/>
            <a:ext cx="5174047" cy="1723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 defTabSz="914400">
              <a:lnSpc>
                <a:spcPct val="90000"/>
              </a:lnSpc>
            </a:pPr>
            <a:r>
              <a:rPr lang="en-US" sz="6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Vectors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400CE45-C570-1148-9A73-CB3963E74C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56968" y="4555055"/>
            <a:ext cx="2537450" cy="1723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</a:pPr>
            <a:r>
              <a:rPr lang="en-US" sz="24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Vectors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437D937-A7F1-4011-92B4-328E5BE1B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1425" y="1322610"/>
            <a:ext cx="1682850" cy="168284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672F332-AF08-46C6-94F0-77684310D7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46253" y="2707205"/>
            <a:ext cx="721796" cy="72179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4244EF8-D73A-40E1-BE73-D46E6B4B04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44374" y="2603243"/>
            <a:ext cx="220271" cy="22027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AB84D7E8-4ECB-42D7-ADBF-01689B0F24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29087" y="0"/>
            <a:ext cx="4814914" cy="3429000"/>
          </a:xfrm>
          <a:custGeom>
            <a:avLst/>
            <a:gdLst>
              <a:gd name="connsiteX0" fmla="*/ 0 w 5699887"/>
              <a:gd name="connsiteY0" fmla="*/ 0 h 4059244"/>
              <a:gd name="connsiteX1" fmla="*/ 5699887 w 5699887"/>
              <a:gd name="connsiteY1" fmla="*/ 0 h 4059244"/>
              <a:gd name="connsiteX2" fmla="*/ 5699887 w 5699887"/>
              <a:gd name="connsiteY2" fmla="*/ 3944096 h 4059244"/>
              <a:gd name="connsiteX3" fmla="*/ 5525775 w 5699887"/>
              <a:gd name="connsiteY3" fmla="*/ 3980429 h 4059244"/>
              <a:gd name="connsiteX4" fmla="*/ 4663256 w 5699887"/>
              <a:gd name="connsiteY4" fmla="*/ 4059244 h 4059244"/>
              <a:gd name="connsiteX5" fmla="*/ 8566 w 5699887"/>
              <a:gd name="connsiteY5" fmla="*/ 67422 h 4059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99887" h="4059244">
                <a:moveTo>
                  <a:pt x="0" y="0"/>
                </a:moveTo>
                <a:lnTo>
                  <a:pt x="5699887" y="0"/>
                </a:lnTo>
                <a:lnTo>
                  <a:pt x="5699887" y="3944096"/>
                </a:lnTo>
                <a:lnTo>
                  <a:pt x="5525775" y="3980429"/>
                </a:lnTo>
                <a:cubicBezTo>
                  <a:pt x="5246154" y="4032190"/>
                  <a:pt x="4957865" y="4059244"/>
                  <a:pt x="4663256" y="4059244"/>
                </a:cubicBezTo>
                <a:cubicBezTo>
                  <a:pt x="2306390" y="4059244"/>
                  <a:pt x="353936" y="2327747"/>
                  <a:pt x="8566" y="67422"/>
                </a:cubicBez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E8E38ED-369A-44C2-B635-0BED0E48A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979834" y="4776880"/>
            <a:ext cx="0" cy="1303020"/>
          </a:xfrm>
          <a:prstGeom prst="line">
            <a:avLst/>
          </a:prstGeom>
          <a:ln w="1905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96436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Vectors</a:t>
            </a:r>
          </a:p>
        </p:txBody>
      </p:sp>
      <p:pic>
        <p:nvPicPr>
          <p:cNvPr id="5" name="Content Placeholder 4" descr="r_data_structures-1.png"/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4" r="75919"/>
          <a:stretch/>
        </p:blipFill>
        <p:spPr>
          <a:xfrm>
            <a:off x="6044568" y="1989272"/>
            <a:ext cx="2938650" cy="3145487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1B4CD2D-5718-EF42-9FA5-8B12AC4E2183}"/>
              </a:ext>
            </a:extLst>
          </p:cNvPr>
          <p:cNvSpPr/>
          <p:nvPr/>
        </p:nvSpPr>
        <p:spPr>
          <a:xfrm>
            <a:off x="322007" y="1417638"/>
            <a:ext cx="526763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 vector is a sequence of data elements of the same basic type. Members in a vector are officially called components or members.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04E7C81-580D-8846-8A23-4442CD9D7B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513" y="2808278"/>
            <a:ext cx="5765800" cy="10287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26A8E75-60AF-4B40-8FB3-88B419F6D911}"/>
              </a:ext>
            </a:extLst>
          </p:cNvPr>
          <p:cNvSpPr txBox="1"/>
          <p:nvPr/>
        </p:nvSpPr>
        <p:spPr>
          <a:xfrm>
            <a:off x="199513" y="2438946"/>
            <a:ext cx="4427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Vectors may be created using the c() function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F90A0ED-550C-9F47-80DF-EAFF96EFB6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8507" y="4145795"/>
            <a:ext cx="5715000" cy="10922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6D6FAD7-6D24-234D-8D69-2D2FCF96CE32}"/>
              </a:ext>
            </a:extLst>
          </p:cNvPr>
          <p:cNvSpPr txBox="1"/>
          <p:nvPr/>
        </p:nvSpPr>
        <p:spPr>
          <a:xfrm>
            <a:off x="129887" y="3836978"/>
            <a:ext cx="44421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Check the data type using the class() function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F145BEF-2365-3F4E-A2C6-61FF3C308F98}"/>
              </a:ext>
            </a:extLst>
          </p:cNvPr>
          <p:cNvSpPr txBox="1"/>
          <p:nvPr/>
        </p:nvSpPr>
        <p:spPr>
          <a:xfrm>
            <a:off x="322007" y="5351769"/>
            <a:ext cx="5578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Will return “character”, “numeric”, “integer” and “logical”</a:t>
            </a:r>
          </a:p>
        </p:txBody>
      </p:sp>
    </p:spTree>
    <p:extLst>
      <p:ext uri="{BB962C8B-B14F-4D97-AF65-F5344CB8AC3E}">
        <p14:creationId xmlns:p14="http://schemas.microsoft.com/office/powerpoint/2010/main" val="33038839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338692-5E22-6040-887C-18D5813195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Vectors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34EB3EA-F8D9-BE4E-87C0-F7C6CA4CF4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Using </a:t>
            </a:r>
            <a:r>
              <a:rPr lang="en-US" dirty="0" err="1"/>
              <a:t>seq</a:t>
            </a:r>
            <a:r>
              <a:rPr lang="en-US" dirty="0"/>
              <a:t>()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AB295BC5-3639-7F48-9491-D74B4FA206E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57200" y="2174875"/>
            <a:ext cx="8229600" cy="1675377"/>
          </a:xfr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D1BD930-8572-1641-AB79-A2CDDD38E1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56406" y="3866281"/>
            <a:ext cx="4041775" cy="639762"/>
          </a:xfrm>
        </p:spPr>
        <p:txBody>
          <a:bodyPr/>
          <a:lstStyle/>
          <a:p>
            <a:r>
              <a:rPr lang="en-US" dirty="0"/>
              <a:t>Using rep()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12166C31-6081-264F-B7C2-93E89A862C52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455613" y="4490014"/>
            <a:ext cx="8212301" cy="1851792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AAA4C81-ECFE-D744-9F72-88093A6C4A95}"/>
              </a:ext>
            </a:extLst>
          </p:cNvPr>
          <p:cNvSpPr txBox="1"/>
          <p:nvPr/>
        </p:nvSpPr>
        <p:spPr>
          <a:xfrm>
            <a:off x="457200" y="1165781"/>
            <a:ext cx="3033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Other ways of creating vectors</a:t>
            </a:r>
          </a:p>
        </p:txBody>
      </p:sp>
    </p:spTree>
    <p:extLst>
      <p:ext uri="{BB962C8B-B14F-4D97-AF65-F5344CB8AC3E}">
        <p14:creationId xmlns:p14="http://schemas.microsoft.com/office/powerpoint/2010/main" val="2261344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Vector index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C314256-3F27-124E-BB22-8D98756575AD}"/>
              </a:ext>
            </a:extLst>
          </p:cNvPr>
          <p:cNvSpPr/>
          <p:nvPr/>
        </p:nvSpPr>
        <p:spPr>
          <a:xfrm>
            <a:off x="2551471" y="1790062"/>
            <a:ext cx="33105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 = c("aa", "bb", "cc", "</a:t>
            </a:r>
            <a:r>
              <a:rPr lang="en-US" dirty="0" err="1"/>
              <a:t>dd</a:t>
            </a:r>
            <a:r>
              <a:rPr lang="en-US" dirty="0"/>
              <a:t>", "</a:t>
            </a:r>
            <a:r>
              <a:rPr lang="en-US" dirty="0" err="1"/>
              <a:t>ee</a:t>
            </a:r>
            <a:r>
              <a:rPr lang="en-US" dirty="0"/>
              <a:t>")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AF616EB-767A-4D4C-8203-0E593778446A}"/>
              </a:ext>
            </a:extLst>
          </p:cNvPr>
          <p:cNvSpPr/>
          <p:nvPr/>
        </p:nvSpPr>
        <p:spPr>
          <a:xfrm>
            <a:off x="457200" y="1147390"/>
            <a:ext cx="8229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We retrieve values in a vector by declaring an index inside a single square bracket "[]" operator.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FC9C9AB-0EBA-F044-B46F-CA6902850B4C}"/>
              </a:ext>
            </a:extLst>
          </p:cNvPr>
          <p:cNvSpPr/>
          <p:nvPr/>
        </p:nvSpPr>
        <p:spPr>
          <a:xfrm>
            <a:off x="2359743" y="2132040"/>
            <a:ext cx="811162" cy="84065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558A798-2B20-4644-AECF-C19DA6E4BA28}"/>
              </a:ext>
            </a:extLst>
          </p:cNvPr>
          <p:cNvSpPr/>
          <p:nvPr/>
        </p:nvSpPr>
        <p:spPr>
          <a:xfrm>
            <a:off x="3244647" y="2132040"/>
            <a:ext cx="811162" cy="84065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bb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3987214-D525-0544-BDD4-9FCF01DE3391}"/>
              </a:ext>
            </a:extLst>
          </p:cNvPr>
          <p:cNvSpPr/>
          <p:nvPr/>
        </p:nvSpPr>
        <p:spPr>
          <a:xfrm>
            <a:off x="4129551" y="2132040"/>
            <a:ext cx="811162" cy="84065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cc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B5F7632-F9F3-914D-B1CD-B2D3FDF238F0}"/>
              </a:ext>
            </a:extLst>
          </p:cNvPr>
          <p:cNvSpPr/>
          <p:nvPr/>
        </p:nvSpPr>
        <p:spPr>
          <a:xfrm>
            <a:off x="5029204" y="2132040"/>
            <a:ext cx="811162" cy="84065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dd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A760A9D-75F2-ED4C-85BB-FB38304CF59D}"/>
              </a:ext>
            </a:extLst>
          </p:cNvPr>
          <p:cNvSpPr/>
          <p:nvPr/>
        </p:nvSpPr>
        <p:spPr>
          <a:xfrm>
            <a:off x="5928857" y="2132040"/>
            <a:ext cx="811162" cy="84065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ee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001C570-4335-2F4E-9FAA-A58A0DF22493}"/>
              </a:ext>
            </a:extLst>
          </p:cNvPr>
          <p:cNvSpPr txBox="1"/>
          <p:nvPr/>
        </p:nvSpPr>
        <p:spPr>
          <a:xfrm>
            <a:off x="1547979" y="2385892"/>
            <a:ext cx="511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 =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909F39A-0DF0-F548-B976-3C0199FB138A}"/>
              </a:ext>
            </a:extLst>
          </p:cNvPr>
          <p:cNvSpPr txBox="1"/>
          <p:nvPr/>
        </p:nvSpPr>
        <p:spPr>
          <a:xfrm>
            <a:off x="1333477" y="3285011"/>
            <a:ext cx="5746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location of each element is marked by a position index.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4637976-1F5D-1345-BE2F-D98D7D49D306}"/>
              </a:ext>
            </a:extLst>
          </p:cNvPr>
          <p:cNvSpPr/>
          <p:nvPr/>
        </p:nvSpPr>
        <p:spPr>
          <a:xfrm>
            <a:off x="2359743" y="4146311"/>
            <a:ext cx="811162" cy="84065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aa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72B9745-3CED-5341-956B-82BE745DE830}"/>
              </a:ext>
            </a:extLst>
          </p:cNvPr>
          <p:cNvSpPr/>
          <p:nvPr/>
        </p:nvSpPr>
        <p:spPr>
          <a:xfrm>
            <a:off x="3244647" y="4146311"/>
            <a:ext cx="811162" cy="84065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bb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C1DAF83-03B9-0347-871F-F860309CC5ED}"/>
              </a:ext>
            </a:extLst>
          </p:cNvPr>
          <p:cNvSpPr/>
          <p:nvPr/>
        </p:nvSpPr>
        <p:spPr>
          <a:xfrm>
            <a:off x="4129551" y="4146311"/>
            <a:ext cx="811162" cy="84065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cc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12722D1-8C34-E141-BE1E-F1E0959AB349}"/>
              </a:ext>
            </a:extLst>
          </p:cNvPr>
          <p:cNvSpPr/>
          <p:nvPr/>
        </p:nvSpPr>
        <p:spPr>
          <a:xfrm>
            <a:off x="5029204" y="4146311"/>
            <a:ext cx="811162" cy="84065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dd</a:t>
            </a:r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73A0B25-D152-864F-94D6-3A9B14F7E0DF}"/>
              </a:ext>
            </a:extLst>
          </p:cNvPr>
          <p:cNvSpPr/>
          <p:nvPr/>
        </p:nvSpPr>
        <p:spPr>
          <a:xfrm>
            <a:off x="5928857" y="4146311"/>
            <a:ext cx="811162" cy="84065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ee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12A8F92-F045-A543-A491-BC0B525D4F85}"/>
              </a:ext>
            </a:extLst>
          </p:cNvPr>
          <p:cNvSpPr txBox="1"/>
          <p:nvPr/>
        </p:nvSpPr>
        <p:spPr>
          <a:xfrm>
            <a:off x="1547979" y="4400163"/>
            <a:ext cx="511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 =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978B609-D638-524B-9D98-38258213C432}"/>
              </a:ext>
            </a:extLst>
          </p:cNvPr>
          <p:cNvSpPr txBox="1"/>
          <p:nvPr/>
        </p:nvSpPr>
        <p:spPr>
          <a:xfrm>
            <a:off x="1334585" y="3770428"/>
            <a:ext cx="9366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Position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0C2AB22-FC78-2A4D-BA9C-0331F4CCD58F}"/>
              </a:ext>
            </a:extLst>
          </p:cNvPr>
          <p:cNvSpPr txBox="1"/>
          <p:nvPr/>
        </p:nvSpPr>
        <p:spPr>
          <a:xfrm>
            <a:off x="2359743" y="3759065"/>
            <a:ext cx="43802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1               2               3               4               5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6872C3D-AF56-824F-8154-D01E8E8594A0}"/>
              </a:ext>
            </a:extLst>
          </p:cNvPr>
          <p:cNvSpPr txBox="1"/>
          <p:nvPr/>
        </p:nvSpPr>
        <p:spPr>
          <a:xfrm>
            <a:off x="1406617" y="5713423"/>
            <a:ext cx="769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S[3] = 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6305AEE-1A7B-2E48-AEBD-EC13DEA7F3CD}"/>
              </a:ext>
            </a:extLst>
          </p:cNvPr>
          <p:cNvSpPr/>
          <p:nvPr/>
        </p:nvSpPr>
        <p:spPr>
          <a:xfrm>
            <a:off x="2359743" y="5432676"/>
            <a:ext cx="811162" cy="84065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aa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AD72738-17DC-0249-9958-D72986552D53}"/>
              </a:ext>
            </a:extLst>
          </p:cNvPr>
          <p:cNvSpPr/>
          <p:nvPr/>
        </p:nvSpPr>
        <p:spPr>
          <a:xfrm>
            <a:off x="3244647" y="5432676"/>
            <a:ext cx="811162" cy="84065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bb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36462F0-3FE8-0748-85D7-71B43C59A586}"/>
              </a:ext>
            </a:extLst>
          </p:cNvPr>
          <p:cNvSpPr/>
          <p:nvPr/>
        </p:nvSpPr>
        <p:spPr>
          <a:xfrm>
            <a:off x="4129551" y="5432676"/>
            <a:ext cx="811162" cy="84065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cc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E2240FF-3BDF-904D-9CB3-FC785C4E0F01}"/>
              </a:ext>
            </a:extLst>
          </p:cNvPr>
          <p:cNvSpPr/>
          <p:nvPr/>
        </p:nvSpPr>
        <p:spPr>
          <a:xfrm>
            <a:off x="5029204" y="5432676"/>
            <a:ext cx="811162" cy="84065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dd</a:t>
            </a:r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962B907-D6A9-7445-A436-3F368FE03049}"/>
              </a:ext>
            </a:extLst>
          </p:cNvPr>
          <p:cNvSpPr/>
          <p:nvPr/>
        </p:nvSpPr>
        <p:spPr>
          <a:xfrm>
            <a:off x="5928857" y="5432676"/>
            <a:ext cx="811162" cy="84065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ee</a:t>
            </a:r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A6580D9-18D1-FF4E-A505-6C0345BF3E01}"/>
              </a:ext>
            </a:extLst>
          </p:cNvPr>
          <p:cNvSpPr txBox="1"/>
          <p:nvPr/>
        </p:nvSpPr>
        <p:spPr>
          <a:xfrm>
            <a:off x="1334585" y="5056793"/>
            <a:ext cx="9366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Position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F535D7F-4A64-7E4C-90CB-770AA35128DD}"/>
              </a:ext>
            </a:extLst>
          </p:cNvPr>
          <p:cNvSpPr txBox="1"/>
          <p:nvPr/>
        </p:nvSpPr>
        <p:spPr>
          <a:xfrm>
            <a:off x="2359743" y="5045430"/>
            <a:ext cx="43802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1               2               </a:t>
            </a:r>
            <a:r>
              <a:rPr lang="en-US" dirty="0">
                <a:solidFill>
                  <a:srgbClr val="FF0000"/>
                </a:solidFill>
              </a:rPr>
              <a:t>3</a:t>
            </a:r>
            <a:r>
              <a:rPr lang="en-US" dirty="0"/>
              <a:t>               4               5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AE18ECD-FA69-8841-922C-7B366116DF7C}"/>
              </a:ext>
            </a:extLst>
          </p:cNvPr>
          <p:cNvSpPr txBox="1"/>
          <p:nvPr/>
        </p:nvSpPr>
        <p:spPr>
          <a:xfrm>
            <a:off x="1329803" y="6375966"/>
            <a:ext cx="14355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S[3] = c(“cc”) </a:t>
            </a:r>
          </a:p>
        </p:txBody>
      </p:sp>
    </p:spTree>
    <p:extLst>
      <p:ext uri="{BB962C8B-B14F-4D97-AF65-F5344CB8AC3E}">
        <p14:creationId xmlns:p14="http://schemas.microsoft.com/office/powerpoint/2010/main" val="14397224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 covered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R data types</a:t>
            </a:r>
          </a:p>
          <a:p>
            <a:r>
              <a:rPr lang="en-US" dirty="0"/>
              <a:t>Data structures in R</a:t>
            </a:r>
          </a:p>
          <a:p>
            <a:r>
              <a:rPr lang="en-US" dirty="0"/>
              <a:t>Vectors</a:t>
            </a:r>
          </a:p>
          <a:p>
            <a:r>
              <a:rPr lang="en-US" dirty="0"/>
              <a:t>Matrices</a:t>
            </a:r>
          </a:p>
          <a:p>
            <a:r>
              <a:rPr lang="en-US" dirty="0"/>
              <a:t>Data frames</a:t>
            </a:r>
          </a:p>
          <a:p>
            <a:r>
              <a:rPr lang="en-US" dirty="0"/>
              <a:t>Lists</a:t>
            </a:r>
          </a:p>
          <a:p>
            <a:r>
              <a:rPr lang="en-US" dirty="0"/>
              <a:t>Factors</a:t>
            </a:r>
          </a:p>
          <a:p>
            <a:r>
              <a:rPr lang="en-US" dirty="0"/>
              <a:t>Importing data into R</a:t>
            </a:r>
          </a:p>
          <a:p>
            <a:r>
              <a:rPr lang="en-US" dirty="0"/>
              <a:t>Special programmatic elements</a:t>
            </a:r>
          </a:p>
        </p:txBody>
      </p:sp>
    </p:spTree>
    <p:extLst>
      <p:ext uri="{BB962C8B-B14F-4D97-AF65-F5344CB8AC3E}">
        <p14:creationId xmlns:p14="http://schemas.microsoft.com/office/powerpoint/2010/main" val="42792306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Negative vector index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00A4251-0ECC-FF47-9240-6BEF3B249AC7}"/>
              </a:ext>
            </a:extLst>
          </p:cNvPr>
          <p:cNvSpPr/>
          <p:nvPr/>
        </p:nvSpPr>
        <p:spPr>
          <a:xfrm>
            <a:off x="457200" y="1182780"/>
            <a:ext cx="8229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If the index is negative, it would strip the member whose position has the same absolute value as the negative index.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C42BDC7-59CE-7146-81CD-3312F5C4900A}"/>
              </a:ext>
            </a:extLst>
          </p:cNvPr>
          <p:cNvSpPr/>
          <p:nvPr/>
        </p:nvSpPr>
        <p:spPr>
          <a:xfrm>
            <a:off x="2418737" y="2204994"/>
            <a:ext cx="811162" cy="84065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E249481-CC3F-114F-8F4F-26DDD0599CDD}"/>
              </a:ext>
            </a:extLst>
          </p:cNvPr>
          <p:cNvSpPr/>
          <p:nvPr/>
        </p:nvSpPr>
        <p:spPr>
          <a:xfrm>
            <a:off x="3303641" y="2204994"/>
            <a:ext cx="811162" cy="84065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bb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3F816AB-7ADC-8B42-B319-CCADF086B31F}"/>
              </a:ext>
            </a:extLst>
          </p:cNvPr>
          <p:cNvSpPr/>
          <p:nvPr/>
        </p:nvSpPr>
        <p:spPr>
          <a:xfrm>
            <a:off x="4188545" y="2204994"/>
            <a:ext cx="811162" cy="84065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cc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AC1B8EA-DBFA-2849-81DC-1B99D74C1308}"/>
              </a:ext>
            </a:extLst>
          </p:cNvPr>
          <p:cNvSpPr/>
          <p:nvPr/>
        </p:nvSpPr>
        <p:spPr>
          <a:xfrm>
            <a:off x="5088198" y="2204994"/>
            <a:ext cx="811162" cy="84065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dd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FA283CB-410B-6241-8B16-DCFC3C6BBB20}"/>
              </a:ext>
            </a:extLst>
          </p:cNvPr>
          <p:cNvSpPr/>
          <p:nvPr/>
        </p:nvSpPr>
        <p:spPr>
          <a:xfrm>
            <a:off x="5987851" y="2204994"/>
            <a:ext cx="811162" cy="84065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ee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E8D2CB-9440-8D44-8F66-AFC4A532C3A7}"/>
              </a:ext>
            </a:extLst>
          </p:cNvPr>
          <p:cNvSpPr txBox="1"/>
          <p:nvPr/>
        </p:nvSpPr>
        <p:spPr>
          <a:xfrm>
            <a:off x="1606973" y="2458846"/>
            <a:ext cx="511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 =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113AB37-04E5-1C44-998B-968F3A1651B2}"/>
              </a:ext>
            </a:extLst>
          </p:cNvPr>
          <p:cNvSpPr txBox="1"/>
          <p:nvPr/>
        </p:nvSpPr>
        <p:spPr>
          <a:xfrm>
            <a:off x="1393579" y="1829111"/>
            <a:ext cx="9366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Position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FA495BE-487E-F942-BA91-F097AF4ED0C8}"/>
              </a:ext>
            </a:extLst>
          </p:cNvPr>
          <p:cNvSpPr/>
          <p:nvPr/>
        </p:nvSpPr>
        <p:spPr>
          <a:xfrm>
            <a:off x="1434507" y="3835139"/>
            <a:ext cx="7873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S[-3]=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E1638C0-A244-AD4E-A3A9-8601996C7892}"/>
              </a:ext>
            </a:extLst>
          </p:cNvPr>
          <p:cNvSpPr/>
          <p:nvPr/>
        </p:nvSpPr>
        <p:spPr>
          <a:xfrm>
            <a:off x="147484" y="5970243"/>
            <a:ext cx="877529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If an index is out-of-range, a missing value will be reported via the symbol NA e.g. S[10] will return NA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B18FF71-5C5E-3543-AA7E-43A7C1E6A0D0}"/>
              </a:ext>
            </a:extLst>
          </p:cNvPr>
          <p:cNvSpPr txBox="1"/>
          <p:nvPr/>
        </p:nvSpPr>
        <p:spPr>
          <a:xfrm>
            <a:off x="2418737" y="1829111"/>
            <a:ext cx="43802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1               2               3               4               5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5A519A9-788A-384E-9F7F-5CB4F2B5D0C0}"/>
              </a:ext>
            </a:extLst>
          </p:cNvPr>
          <p:cNvSpPr/>
          <p:nvPr/>
        </p:nvSpPr>
        <p:spPr>
          <a:xfrm>
            <a:off x="2418737" y="3586988"/>
            <a:ext cx="811162" cy="84065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aa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3C0ECA0-B552-254A-8A03-B5921368B8BB}"/>
              </a:ext>
            </a:extLst>
          </p:cNvPr>
          <p:cNvSpPr/>
          <p:nvPr/>
        </p:nvSpPr>
        <p:spPr>
          <a:xfrm>
            <a:off x="3303641" y="3586988"/>
            <a:ext cx="811162" cy="84065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bb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3913FA9-289F-C740-823A-82E56BA6A9EF}"/>
              </a:ext>
            </a:extLst>
          </p:cNvPr>
          <p:cNvSpPr/>
          <p:nvPr/>
        </p:nvSpPr>
        <p:spPr>
          <a:xfrm>
            <a:off x="4188545" y="3586988"/>
            <a:ext cx="811162" cy="84065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cc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64708CA-10B4-5D4A-803A-FC894CE3406E}"/>
              </a:ext>
            </a:extLst>
          </p:cNvPr>
          <p:cNvSpPr/>
          <p:nvPr/>
        </p:nvSpPr>
        <p:spPr>
          <a:xfrm>
            <a:off x="5088198" y="3586988"/>
            <a:ext cx="811162" cy="84065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dd</a:t>
            </a:r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045B829-54DC-C845-A2C4-C8EA1E053777}"/>
              </a:ext>
            </a:extLst>
          </p:cNvPr>
          <p:cNvSpPr/>
          <p:nvPr/>
        </p:nvSpPr>
        <p:spPr>
          <a:xfrm>
            <a:off x="5987851" y="3586988"/>
            <a:ext cx="811162" cy="84065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ee</a:t>
            </a:r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6EFC09A-4967-3E41-8833-A88EECC1E191}"/>
              </a:ext>
            </a:extLst>
          </p:cNvPr>
          <p:cNvSpPr txBox="1"/>
          <p:nvPr/>
        </p:nvSpPr>
        <p:spPr>
          <a:xfrm>
            <a:off x="1421288" y="3217656"/>
            <a:ext cx="9366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Position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65926B4-2A1D-D74E-A006-078F93B82827}"/>
              </a:ext>
            </a:extLst>
          </p:cNvPr>
          <p:cNvSpPr txBox="1"/>
          <p:nvPr/>
        </p:nvSpPr>
        <p:spPr>
          <a:xfrm>
            <a:off x="2446446" y="3217656"/>
            <a:ext cx="43802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1               2               3               4               5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498F0B1-561A-654B-BCAE-BFE021745520}"/>
              </a:ext>
            </a:extLst>
          </p:cNvPr>
          <p:cNvSpPr txBox="1"/>
          <p:nvPr/>
        </p:nvSpPr>
        <p:spPr>
          <a:xfrm>
            <a:off x="4429980" y="3217656"/>
            <a:ext cx="35779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1A80AD7-0B0F-904F-82B4-E68B3F70BD28}"/>
              </a:ext>
            </a:extLst>
          </p:cNvPr>
          <p:cNvSpPr/>
          <p:nvPr/>
        </p:nvSpPr>
        <p:spPr>
          <a:xfrm>
            <a:off x="1495923" y="4843477"/>
            <a:ext cx="29060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S[-3]= c(“aa”, “bb”,”</a:t>
            </a:r>
            <a:r>
              <a:rPr lang="en-US" dirty="0" err="1"/>
              <a:t>dd</a:t>
            </a:r>
            <a:r>
              <a:rPr lang="en-US" dirty="0"/>
              <a:t>”,”</a:t>
            </a:r>
            <a:r>
              <a:rPr lang="en-US" dirty="0" err="1"/>
              <a:t>ee</a:t>
            </a:r>
            <a:r>
              <a:rPr lang="en-US" dirty="0"/>
              <a:t>”) </a:t>
            </a:r>
          </a:p>
        </p:txBody>
      </p:sp>
    </p:spTree>
    <p:extLst>
      <p:ext uri="{BB962C8B-B14F-4D97-AF65-F5344CB8AC3E}">
        <p14:creationId xmlns:p14="http://schemas.microsoft.com/office/powerpoint/2010/main" val="40624689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Vector slicing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D09E306-4C47-D742-A3C4-3D0D6595BD93}"/>
              </a:ext>
            </a:extLst>
          </p:cNvPr>
          <p:cNvSpPr/>
          <p:nvPr/>
        </p:nvSpPr>
        <p:spPr>
          <a:xfrm>
            <a:off x="250722" y="1177016"/>
            <a:ext cx="843607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 new vector, S,  can be sliced from a given vector with a numeric index vector, which consists of member positions of the original vector to be retrieved.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2AC7760-5694-A242-9289-DA4D1AF7B4E1}"/>
              </a:ext>
            </a:extLst>
          </p:cNvPr>
          <p:cNvSpPr/>
          <p:nvPr/>
        </p:nvSpPr>
        <p:spPr>
          <a:xfrm>
            <a:off x="1887794" y="2205780"/>
            <a:ext cx="811162" cy="84065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69E6728-8985-C44C-8922-0A148D4E5A16}"/>
              </a:ext>
            </a:extLst>
          </p:cNvPr>
          <p:cNvSpPr/>
          <p:nvPr/>
        </p:nvSpPr>
        <p:spPr>
          <a:xfrm>
            <a:off x="2772698" y="2205780"/>
            <a:ext cx="811162" cy="84065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bb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EE8DD27-5771-1D4F-8194-F9384B719373}"/>
              </a:ext>
            </a:extLst>
          </p:cNvPr>
          <p:cNvSpPr/>
          <p:nvPr/>
        </p:nvSpPr>
        <p:spPr>
          <a:xfrm>
            <a:off x="3657602" y="2205780"/>
            <a:ext cx="811162" cy="84065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cc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E4B1D1E-8A71-494C-9863-5AEAE130B531}"/>
              </a:ext>
            </a:extLst>
          </p:cNvPr>
          <p:cNvSpPr/>
          <p:nvPr/>
        </p:nvSpPr>
        <p:spPr>
          <a:xfrm>
            <a:off x="4557255" y="2205780"/>
            <a:ext cx="811162" cy="84065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dd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ADBA9B2-380E-2A4D-BEEF-93682BB06C0A}"/>
              </a:ext>
            </a:extLst>
          </p:cNvPr>
          <p:cNvSpPr/>
          <p:nvPr/>
        </p:nvSpPr>
        <p:spPr>
          <a:xfrm>
            <a:off x="5456908" y="2205780"/>
            <a:ext cx="811162" cy="84065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ee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BAAFFA3-7546-6C48-864D-08F9C1728FCB}"/>
              </a:ext>
            </a:extLst>
          </p:cNvPr>
          <p:cNvSpPr txBox="1"/>
          <p:nvPr/>
        </p:nvSpPr>
        <p:spPr>
          <a:xfrm>
            <a:off x="1076030" y="2459632"/>
            <a:ext cx="511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 =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2E39359-B5AC-9842-94F0-BCAE0055297E}"/>
              </a:ext>
            </a:extLst>
          </p:cNvPr>
          <p:cNvSpPr/>
          <p:nvPr/>
        </p:nvSpPr>
        <p:spPr>
          <a:xfrm>
            <a:off x="2293375" y="3255843"/>
            <a:ext cx="33105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 = c("aa", "bb", "cc", "</a:t>
            </a:r>
            <a:r>
              <a:rPr lang="en-US" dirty="0" err="1"/>
              <a:t>dd</a:t>
            </a:r>
            <a:r>
              <a:rPr lang="en-US" dirty="0"/>
              <a:t>", "</a:t>
            </a:r>
            <a:r>
              <a:rPr lang="en-US" dirty="0" err="1"/>
              <a:t>ee</a:t>
            </a:r>
            <a:r>
              <a:rPr lang="en-US" dirty="0"/>
              <a:t>")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4200E45-736C-4A45-8B1F-6C5AC5CC6AC9}"/>
              </a:ext>
            </a:extLst>
          </p:cNvPr>
          <p:cNvSpPr txBox="1"/>
          <p:nvPr/>
        </p:nvSpPr>
        <p:spPr>
          <a:xfrm>
            <a:off x="862636" y="1829897"/>
            <a:ext cx="9366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Position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0EF47F4-5B3E-3042-939F-5ACBC7BB50ED}"/>
              </a:ext>
            </a:extLst>
          </p:cNvPr>
          <p:cNvSpPr txBox="1"/>
          <p:nvPr/>
        </p:nvSpPr>
        <p:spPr>
          <a:xfrm>
            <a:off x="1887794" y="1818534"/>
            <a:ext cx="43802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1               2               3               4               5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C3FF309-6C08-9349-8861-CFF5560007DA}"/>
              </a:ext>
            </a:extLst>
          </p:cNvPr>
          <p:cNvSpPr/>
          <p:nvPr/>
        </p:nvSpPr>
        <p:spPr>
          <a:xfrm>
            <a:off x="219964" y="4996023"/>
            <a:ext cx="11833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S[c(2, 3)] =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9E1485-AD47-DA44-B791-26D2B76F5A8B}"/>
              </a:ext>
            </a:extLst>
          </p:cNvPr>
          <p:cNvSpPr/>
          <p:nvPr/>
        </p:nvSpPr>
        <p:spPr>
          <a:xfrm>
            <a:off x="2039215" y="4760360"/>
            <a:ext cx="811162" cy="84065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aa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ADAD4B8-D1A1-334B-9FF2-0CB72727C2E6}"/>
              </a:ext>
            </a:extLst>
          </p:cNvPr>
          <p:cNvSpPr/>
          <p:nvPr/>
        </p:nvSpPr>
        <p:spPr>
          <a:xfrm>
            <a:off x="2924119" y="4760360"/>
            <a:ext cx="811162" cy="84065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bb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B6637B9-148F-9F47-A534-1D5AC31B1CA7}"/>
              </a:ext>
            </a:extLst>
          </p:cNvPr>
          <p:cNvSpPr/>
          <p:nvPr/>
        </p:nvSpPr>
        <p:spPr>
          <a:xfrm>
            <a:off x="3809023" y="4760360"/>
            <a:ext cx="811162" cy="84065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cc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E78BF0B-1CFE-6D4F-B5BA-07FDF2B6DFA2}"/>
              </a:ext>
            </a:extLst>
          </p:cNvPr>
          <p:cNvSpPr/>
          <p:nvPr/>
        </p:nvSpPr>
        <p:spPr>
          <a:xfrm>
            <a:off x="4708676" y="4760360"/>
            <a:ext cx="811162" cy="84065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dd</a:t>
            </a:r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38FEABE-0687-4A49-9B82-702357050CF0}"/>
              </a:ext>
            </a:extLst>
          </p:cNvPr>
          <p:cNvSpPr/>
          <p:nvPr/>
        </p:nvSpPr>
        <p:spPr>
          <a:xfrm>
            <a:off x="5608329" y="4760360"/>
            <a:ext cx="811162" cy="84065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ee</a:t>
            </a:r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7AE7275-74DF-8245-85A2-21EF10E427E0}"/>
              </a:ext>
            </a:extLst>
          </p:cNvPr>
          <p:cNvSpPr/>
          <p:nvPr/>
        </p:nvSpPr>
        <p:spPr>
          <a:xfrm>
            <a:off x="1838638" y="5722516"/>
            <a:ext cx="24497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S[c(2, 3)] = c("bb", "cc")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8FF3AED-39FC-BD40-9DB8-209A5BF940BF}"/>
              </a:ext>
            </a:extLst>
          </p:cNvPr>
          <p:cNvSpPr txBox="1"/>
          <p:nvPr/>
        </p:nvSpPr>
        <p:spPr>
          <a:xfrm>
            <a:off x="1014057" y="4384477"/>
            <a:ext cx="9366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Position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F343D0E-D552-9B49-8D34-F5C07F2BE150}"/>
              </a:ext>
            </a:extLst>
          </p:cNvPr>
          <p:cNvSpPr txBox="1"/>
          <p:nvPr/>
        </p:nvSpPr>
        <p:spPr>
          <a:xfrm>
            <a:off x="2039215" y="4373114"/>
            <a:ext cx="43802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1               </a:t>
            </a:r>
            <a:r>
              <a:rPr lang="en-US" dirty="0">
                <a:solidFill>
                  <a:srgbClr val="FF0000"/>
                </a:solidFill>
              </a:rPr>
              <a:t>2               3  </a:t>
            </a:r>
            <a:r>
              <a:rPr lang="en-US" dirty="0"/>
              <a:t>             4               5</a:t>
            </a:r>
          </a:p>
        </p:txBody>
      </p:sp>
    </p:spTree>
    <p:extLst>
      <p:ext uri="{BB962C8B-B14F-4D97-AF65-F5344CB8AC3E}">
        <p14:creationId xmlns:p14="http://schemas.microsoft.com/office/powerpoint/2010/main" val="22030235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2592F9-3F12-A742-A6E1-FAACF60E4E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Vector slicing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5DB8826-389D-6641-8CAA-A852C902FF4C}"/>
              </a:ext>
            </a:extLst>
          </p:cNvPr>
          <p:cNvSpPr/>
          <p:nvPr/>
        </p:nvSpPr>
        <p:spPr>
          <a:xfrm>
            <a:off x="1887794" y="2205780"/>
            <a:ext cx="811162" cy="84065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016518B-6E7D-3044-81FF-74A87C34739B}"/>
              </a:ext>
            </a:extLst>
          </p:cNvPr>
          <p:cNvSpPr/>
          <p:nvPr/>
        </p:nvSpPr>
        <p:spPr>
          <a:xfrm>
            <a:off x="2772698" y="2205780"/>
            <a:ext cx="811162" cy="84065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bb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E7C05F9-49FA-864E-89AA-8A39941A7929}"/>
              </a:ext>
            </a:extLst>
          </p:cNvPr>
          <p:cNvSpPr/>
          <p:nvPr/>
        </p:nvSpPr>
        <p:spPr>
          <a:xfrm>
            <a:off x="3657602" y="2205780"/>
            <a:ext cx="811162" cy="84065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cc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6844E9B-0717-0D4E-9DFA-82A2DDDD3C48}"/>
              </a:ext>
            </a:extLst>
          </p:cNvPr>
          <p:cNvSpPr/>
          <p:nvPr/>
        </p:nvSpPr>
        <p:spPr>
          <a:xfrm>
            <a:off x="4557255" y="2205780"/>
            <a:ext cx="811162" cy="84065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dd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7AE1578-B59B-164B-B9F9-CE6877C905AD}"/>
              </a:ext>
            </a:extLst>
          </p:cNvPr>
          <p:cNvSpPr/>
          <p:nvPr/>
        </p:nvSpPr>
        <p:spPr>
          <a:xfrm>
            <a:off x="5456908" y="2205780"/>
            <a:ext cx="811162" cy="84065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ee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CB2E7B-2D95-4649-904E-27CBD5047297}"/>
              </a:ext>
            </a:extLst>
          </p:cNvPr>
          <p:cNvSpPr txBox="1"/>
          <p:nvPr/>
        </p:nvSpPr>
        <p:spPr>
          <a:xfrm>
            <a:off x="1076030" y="2459632"/>
            <a:ext cx="511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 =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E00F5AC-79DC-154C-9FB5-AFCD2B415CB6}"/>
              </a:ext>
            </a:extLst>
          </p:cNvPr>
          <p:cNvSpPr/>
          <p:nvPr/>
        </p:nvSpPr>
        <p:spPr>
          <a:xfrm>
            <a:off x="2293375" y="3255843"/>
            <a:ext cx="33105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 = c("aa", "bb", "cc", "</a:t>
            </a:r>
            <a:r>
              <a:rPr lang="en-US" dirty="0" err="1"/>
              <a:t>dd</a:t>
            </a:r>
            <a:r>
              <a:rPr lang="en-US" dirty="0"/>
              <a:t>", "</a:t>
            </a:r>
            <a:r>
              <a:rPr lang="en-US" dirty="0" err="1"/>
              <a:t>ee</a:t>
            </a:r>
            <a:r>
              <a:rPr lang="en-US" dirty="0"/>
              <a:t>")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7F89DCE-0C23-DD4C-9341-50E39817F36B}"/>
              </a:ext>
            </a:extLst>
          </p:cNvPr>
          <p:cNvSpPr txBox="1"/>
          <p:nvPr/>
        </p:nvSpPr>
        <p:spPr>
          <a:xfrm>
            <a:off x="862636" y="1829897"/>
            <a:ext cx="9366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Position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0E8ABCD-64FC-2C4F-89A8-95A96541D4F8}"/>
              </a:ext>
            </a:extLst>
          </p:cNvPr>
          <p:cNvSpPr txBox="1"/>
          <p:nvPr/>
        </p:nvSpPr>
        <p:spPr>
          <a:xfrm>
            <a:off x="1887794" y="1818534"/>
            <a:ext cx="43802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1               2               3               4               5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25E44F4-3F4D-AE45-82CE-0D2CCBF8080C}"/>
              </a:ext>
            </a:extLst>
          </p:cNvPr>
          <p:cNvSpPr/>
          <p:nvPr/>
        </p:nvSpPr>
        <p:spPr>
          <a:xfrm>
            <a:off x="620778" y="4956663"/>
            <a:ext cx="8963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S[2:4] =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A8D6EC6-DEB4-604B-89D0-0DECF2891758}"/>
              </a:ext>
            </a:extLst>
          </p:cNvPr>
          <p:cNvSpPr/>
          <p:nvPr/>
        </p:nvSpPr>
        <p:spPr>
          <a:xfrm>
            <a:off x="2039215" y="4760360"/>
            <a:ext cx="811162" cy="84065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aa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FDA1359-28A0-D44F-8CD1-E857D48651FE}"/>
              </a:ext>
            </a:extLst>
          </p:cNvPr>
          <p:cNvSpPr/>
          <p:nvPr/>
        </p:nvSpPr>
        <p:spPr>
          <a:xfrm>
            <a:off x="2924119" y="4760360"/>
            <a:ext cx="811162" cy="84065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bb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89A8A6A-6CF4-0A47-B553-946F644531D6}"/>
              </a:ext>
            </a:extLst>
          </p:cNvPr>
          <p:cNvSpPr/>
          <p:nvPr/>
        </p:nvSpPr>
        <p:spPr>
          <a:xfrm>
            <a:off x="3809023" y="4760360"/>
            <a:ext cx="811162" cy="84065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cc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608CF9D-3682-BD4C-9D8D-1035DD684490}"/>
              </a:ext>
            </a:extLst>
          </p:cNvPr>
          <p:cNvSpPr/>
          <p:nvPr/>
        </p:nvSpPr>
        <p:spPr>
          <a:xfrm>
            <a:off x="4708676" y="4760360"/>
            <a:ext cx="811162" cy="84065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dd</a:t>
            </a:r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02B9DEA-3B8B-014B-90ED-498B9C45DC98}"/>
              </a:ext>
            </a:extLst>
          </p:cNvPr>
          <p:cNvSpPr/>
          <p:nvPr/>
        </p:nvSpPr>
        <p:spPr>
          <a:xfrm>
            <a:off x="5608329" y="4760360"/>
            <a:ext cx="811162" cy="84065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ee</a:t>
            </a:r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4422117-6955-004F-854D-09B69E91E31A}"/>
              </a:ext>
            </a:extLst>
          </p:cNvPr>
          <p:cNvSpPr/>
          <p:nvPr/>
        </p:nvSpPr>
        <p:spPr>
          <a:xfrm>
            <a:off x="1838638" y="5722516"/>
            <a:ext cx="26798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S[2:4] = c("bb", "cc”, “</a:t>
            </a:r>
            <a:r>
              <a:rPr lang="en-US" dirty="0" err="1"/>
              <a:t>dd</a:t>
            </a:r>
            <a:r>
              <a:rPr lang="en-US" dirty="0"/>
              <a:t>”)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6A5E6AD-FFB5-F44B-B66A-845FF9FC87A5}"/>
              </a:ext>
            </a:extLst>
          </p:cNvPr>
          <p:cNvSpPr txBox="1"/>
          <p:nvPr/>
        </p:nvSpPr>
        <p:spPr>
          <a:xfrm>
            <a:off x="1014057" y="4384477"/>
            <a:ext cx="9366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Position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31A1660-C8C2-AC46-B445-4669C3F3C837}"/>
              </a:ext>
            </a:extLst>
          </p:cNvPr>
          <p:cNvSpPr txBox="1"/>
          <p:nvPr/>
        </p:nvSpPr>
        <p:spPr>
          <a:xfrm>
            <a:off x="2039215" y="4373114"/>
            <a:ext cx="43802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1               </a:t>
            </a:r>
            <a:r>
              <a:rPr lang="en-US" dirty="0">
                <a:solidFill>
                  <a:srgbClr val="FF0000"/>
                </a:solidFill>
              </a:rPr>
              <a:t>2               3  </a:t>
            </a:r>
            <a:r>
              <a:rPr lang="en-US" dirty="0"/>
              <a:t>            </a:t>
            </a:r>
            <a:r>
              <a:rPr lang="en-US" dirty="0">
                <a:solidFill>
                  <a:srgbClr val="FF0000"/>
                </a:solidFill>
              </a:rPr>
              <a:t> 4</a:t>
            </a:r>
            <a:r>
              <a:rPr lang="en-US" dirty="0"/>
              <a:t>               5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CCDC14D-D9F1-024F-8F2D-29AD8BCA173C}"/>
              </a:ext>
            </a:extLst>
          </p:cNvPr>
          <p:cNvSpPr/>
          <p:nvPr/>
        </p:nvSpPr>
        <p:spPr>
          <a:xfrm>
            <a:off x="219964" y="1257711"/>
            <a:ext cx="84668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Or more simply, we can simply supply a range index e.g. S[</a:t>
            </a:r>
            <a:r>
              <a:rPr lang="en-US" dirty="0" err="1"/>
              <a:t>Start:End</a:t>
            </a:r>
            <a:r>
              <a:rPr lang="en-US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651308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5DED8-5A20-9B45-9E9D-1308AEC2B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Vector </a:t>
            </a:r>
            <a:r>
              <a:rPr lang="en-US" dirty="0" err="1"/>
              <a:t>subsetting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C14609F-4588-CC45-B708-7814BF9044A5}"/>
              </a:ext>
            </a:extLst>
          </p:cNvPr>
          <p:cNvSpPr/>
          <p:nvPr/>
        </p:nvSpPr>
        <p:spPr>
          <a:xfrm>
            <a:off x="219964" y="1257711"/>
            <a:ext cx="84668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Vectors can be </a:t>
            </a:r>
            <a:r>
              <a:rPr lang="en-US" dirty="0" err="1"/>
              <a:t>subsetted</a:t>
            </a:r>
            <a:r>
              <a:rPr lang="en-US" dirty="0"/>
              <a:t> by specifying a condition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8AB5B96-AC32-434B-9BB4-4924FA338927}"/>
              </a:ext>
            </a:extLst>
          </p:cNvPr>
          <p:cNvSpPr/>
          <p:nvPr/>
        </p:nvSpPr>
        <p:spPr>
          <a:xfrm>
            <a:off x="1902543" y="2610116"/>
            <a:ext cx="811162" cy="84065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88C252D-3462-864A-ADDE-C3201C7ED1C7}"/>
              </a:ext>
            </a:extLst>
          </p:cNvPr>
          <p:cNvSpPr/>
          <p:nvPr/>
        </p:nvSpPr>
        <p:spPr>
          <a:xfrm>
            <a:off x="2787447" y="2610116"/>
            <a:ext cx="811162" cy="84065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A0990CF-7FCC-604D-AAFF-64B62252129F}"/>
              </a:ext>
            </a:extLst>
          </p:cNvPr>
          <p:cNvSpPr/>
          <p:nvPr/>
        </p:nvSpPr>
        <p:spPr>
          <a:xfrm>
            <a:off x="3672351" y="2610116"/>
            <a:ext cx="811162" cy="84065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EC71521-6573-2141-B179-7ABFB8E50D32}"/>
              </a:ext>
            </a:extLst>
          </p:cNvPr>
          <p:cNvSpPr/>
          <p:nvPr/>
        </p:nvSpPr>
        <p:spPr>
          <a:xfrm>
            <a:off x="4572004" y="2610116"/>
            <a:ext cx="811162" cy="84065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214F4E6-E4C6-D440-915B-E2A57D0FCEA5}"/>
              </a:ext>
            </a:extLst>
          </p:cNvPr>
          <p:cNvSpPr/>
          <p:nvPr/>
        </p:nvSpPr>
        <p:spPr>
          <a:xfrm>
            <a:off x="5471657" y="2610116"/>
            <a:ext cx="811162" cy="84065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2E2EDB8-DC4E-B84C-9CB8-F99ACAFAB743}"/>
              </a:ext>
            </a:extLst>
          </p:cNvPr>
          <p:cNvSpPr txBox="1"/>
          <p:nvPr/>
        </p:nvSpPr>
        <p:spPr>
          <a:xfrm>
            <a:off x="1090779" y="2863968"/>
            <a:ext cx="511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 =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2135E6A-8427-3D47-82D7-8B6F759D0772}"/>
              </a:ext>
            </a:extLst>
          </p:cNvPr>
          <p:cNvSpPr txBox="1"/>
          <p:nvPr/>
        </p:nvSpPr>
        <p:spPr>
          <a:xfrm>
            <a:off x="877385" y="2234233"/>
            <a:ext cx="9366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Position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8215941-7AF6-FE4E-ADFD-A0F61C8A007F}"/>
              </a:ext>
            </a:extLst>
          </p:cNvPr>
          <p:cNvSpPr txBox="1"/>
          <p:nvPr/>
        </p:nvSpPr>
        <p:spPr>
          <a:xfrm>
            <a:off x="1902543" y="2222870"/>
            <a:ext cx="43802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1               2               3               4               5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FA8C771-E90F-D54D-B0C4-D3D0EE6D5BF9}"/>
              </a:ext>
            </a:extLst>
          </p:cNvPr>
          <p:cNvSpPr/>
          <p:nvPr/>
        </p:nvSpPr>
        <p:spPr>
          <a:xfrm>
            <a:off x="312760" y="1644957"/>
            <a:ext cx="427399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Let’s create a vector with values from 1 to 5</a:t>
            </a:r>
          </a:p>
          <a:p>
            <a:r>
              <a:rPr lang="en-US" dirty="0"/>
              <a:t>S = 1:5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28BBB31-65AA-334F-AC6D-020DD973C1C4}"/>
              </a:ext>
            </a:extLst>
          </p:cNvPr>
          <p:cNvSpPr/>
          <p:nvPr/>
        </p:nvSpPr>
        <p:spPr>
          <a:xfrm>
            <a:off x="457200" y="3711177"/>
            <a:ext cx="328115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We now specify a condition on S</a:t>
            </a:r>
          </a:p>
          <a:p>
            <a:r>
              <a:rPr lang="en-US" dirty="0"/>
              <a:t>S[S &lt; 3]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EA8AF9C-9FDE-FA4C-9D45-32D0EDAFDF4B}"/>
              </a:ext>
            </a:extLst>
          </p:cNvPr>
          <p:cNvSpPr/>
          <p:nvPr/>
        </p:nvSpPr>
        <p:spPr>
          <a:xfrm>
            <a:off x="1902543" y="4558386"/>
            <a:ext cx="811162" cy="84065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917B3B6-AFDB-0444-A666-EAFC64AA7816}"/>
              </a:ext>
            </a:extLst>
          </p:cNvPr>
          <p:cNvSpPr/>
          <p:nvPr/>
        </p:nvSpPr>
        <p:spPr>
          <a:xfrm>
            <a:off x="2787447" y="4558386"/>
            <a:ext cx="811162" cy="84065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7CA918E-ADE0-734B-B86F-F0D48F0013CC}"/>
              </a:ext>
            </a:extLst>
          </p:cNvPr>
          <p:cNvSpPr/>
          <p:nvPr/>
        </p:nvSpPr>
        <p:spPr>
          <a:xfrm>
            <a:off x="3672351" y="4558386"/>
            <a:ext cx="811162" cy="84065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4F5D0BF-B702-6F49-993E-9AC9383C1361}"/>
              </a:ext>
            </a:extLst>
          </p:cNvPr>
          <p:cNvSpPr/>
          <p:nvPr/>
        </p:nvSpPr>
        <p:spPr>
          <a:xfrm>
            <a:off x="4572004" y="4558386"/>
            <a:ext cx="811162" cy="84065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03FB993-1642-CC41-8306-766C0DA4D19F}"/>
              </a:ext>
            </a:extLst>
          </p:cNvPr>
          <p:cNvSpPr/>
          <p:nvPr/>
        </p:nvSpPr>
        <p:spPr>
          <a:xfrm>
            <a:off x="5471657" y="4558386"/>
            <a:ext cx="811162" cy="84065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C77DB06-CEFD-584F-9C3F-1AC4043C4F85}"/>
              </a:ext>
            </a:extLst>
          </p:cNvPr>
          <p:cNvSpPr txBox="1"/>
          <p:nvPr/>
        </p:nvSpPr>
        <p:spPr>
          <a:xfrm>
            <a:off x="1090779" y="4812238"/>
            <a:ext cx="511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 =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F0BA87D-1C51-1F44-92E1-D0053FD5B1AA}"/>
              </a:ext>
            </a:extLst>
          </p:cNvPr>
          <p:cNvSpPr txBox="1"/>
          <p:nvPr/>
        </p:nvSpPr>
        <p:spPr>
          <a:xfrm>
            <a:off x="877385" y="4248579"/>
            <a:ext cx="9366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Position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533FCB2-828D-4048-8143-0A2A6943C570}"/>
              </a:ext>
            </a:extLst>
          </p:cNvPr>
          <p:cNvSpPr txBox="1"/>
          <p:nvPr/>
        </p:nvSpPr>
        <p:spPr>
          <a:xfrm>
            <a:off x="1902543" y="4237216"/>
            <a:ext cx="43802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</a:t>
            </a:r>
            <a:r>
              <a:rPr lang="en-US" dirty="0">
                <a:solidFill>
                  <a:srgbClr val="FF0000"/>
                </a:solidFill>
              </a:rPr>
              <a:t> 1</a:t>
            </a:r>
            <a:r>
              <a:rPr lang="en-US" dirty="0"/>
              <a:t>               </a:t>
            </a:r>
            <a:r>
              <a:rPr lang="en-US" dirty="0">
                <a:solidFill>
                  <a:srgbClr val="FF0000"/>
                </a:solidFill>
              </a:rPr>
              <a:t>2</a:t>
            </a:r>
            <a:r>
              <a:rPr lang="en-US" dirty="0"/>
              <a:t>               3               4               5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6808117-87B2-F046-8B61-65345777A0BB}"/>
              </a:ext>
            </a:extLst>
          </p:cNvPr>
          <p:cNvSpPr/>
          <p:nvPr/>
        </p:nvSpPr>
        <p:spPr>
          <a:xfrm>
            <a:off x="938491" y="5830443"/>
            <a:ext cx="16273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S[S &lt; 3] = c(1,2)</a:t>
            </a:r>
          </a:p>
        </p:txBody>
      </p:sp>
    </p:spTree>
    <p:extLst>
      <p:ext uri="{BB962C8B-B14F-4D97-AF65-F5344CB8AC3E}">
        <p14:creationId xmlns:p14="http://schemas.microsoft.com/office/powerpoint/2010/main" val="24435792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Performing arithmetic on Vectors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829C578-4324-874A-B5DC-FE3EDC209F53}"/>
              </a:ext>
            </a:extLst>
          </p:cNvPr>
          <p:cNvSpPr/>
          <p:nvPr/>
        </p:nvSpPr>
        <p:spPr>
          <a:xfrm>
            <a:off x="457199" y="1218041"/>
            <a:ext cx="77871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Arithmetic operations of vectors are performed member-by-member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81C03A7-3E93-5A45-A57F-E600C3552F51}"/>
              </a:ext>
            </a:extLst>
          </p:cNvPr>
          <p:cNvSpPr/>
          <p:nvPr/>
        </p:nvSpPr>
        <p:spPr>
          <a:xfrm>
            <a:off x="2168014" y="1587373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a = c(1, 3, 5, 7)   b = c(1, 2, 4, 8)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444D8D8-F059-984F-AF70-7E12A1E88AC3}"/>
              </a:ext>
            </a:extLst>
          </p:cNvPr>
          <p:cNvSpPr/>
          <p:nvPr/>
        </p:nvSpPr>
        <p:spPr>
          <a:xfrm>
            <a:off x="2330246" y="2287793"/>
            <a:ext cx="811162" cy="84065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F1A2052-5182-4448-8CC5-83E2D2CFF1F0}"/>
              </a:ext>
            </a:extLst>
          </p:cNvPr>
          <p:cNvSpPr/>
          <p:nvPr/>
        </p:nvSpPr>
        <p:spPr>
          <a:xfrm>
            <a:off x="3215150" y="2287793"/>
            <a:ext cx="811162" cy="84065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651A9CC-9A6C-3A45-BB1C-67C3DD6AE23F}"/>
              </a:ext>
            </a:extLst>
          </p:cNvPr>
          <p:cNvSpPr/>
          <p:nvPr/>
        </p:nvSpPr>
        <p:spPr>
          <a:xfrm>
            <a:off x="4100054" y="2287793"/>
            <a:ext cx="811162" cy="84065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438D206-82CA-6B47-A336-C087E9504E15}"/>
              </a:ext>
            </a:extLst>
          </p:cNvPr>
          <p:cNvSpPr/>
          <p:nvPr/>
        </p:nvSpPr>
        <p:spPr>
          <a:xfrm>
            <a:off x="4999707" y="2287793"/>
            <a:ext cx="811162" cy="84065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75C68AF-B1BA-D443-88BC-39AB8A4FD308}"/>
              </a:ext>
            </a:extLst>
          </p:cNvPr>
          <p:cNvSpPr txBox="1"/>
          <p:nvPr/>
        </p:nvSpPr>
        <p:spPr>
          <a:xfrm>
            <a:off x="1518482" y="2541645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=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5031E10-9BD2-464F-94F8-B0F19D58F514}"/>
              </a:ext>
            </a:extLst>
          </p:cNvPr>
          <p:cNvSpPr txBox="1"/>
          <p:nvPr/>
        </p:nvSpPr>
        <p:spPr>
          <a:xfrm>
            <a:off x="1334580" y="1952386"/>
            <a:ext cx="9366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Position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5EF5F46-EA52-124B-8E85-1446C013452F}"/>
              </a:ext>
            </a:extLst>
          </p:cNvPr>
          <p:cNvSpPr txBox="1"/>
          <p:nvPr/>
        </p:nvSpPr>
        <p:spPr>
          <a:xfrm>
            <a:off x="2359738" y="1941023"/>
            <a:ext cx="3451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1               2               3               4              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BFB2EC7-ADFC-6E45-AF61-AFE117A51250}"/>
              </a:ext>
            </a:extLst>
          </p:cNvPr>
          <p:cNvSpPr/>
          <p:nvPr/>
        </p:nvSpPr>
        <p:spPr>
          <a:xfrm>
            <a:off x="2330246" y="3277406"/>
            <a:ext cx="811162" cy="84065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6682BC8-EA0A-CB4A-A593-6291466C092D}"/>
              </a:ext>
            </a:extLst>
          </p:cNvPr>
          <p:cNvSpPr/>
          <p:nvPr/>
        </p:nvSpPr>
        <p:spPr>
          <a:xfrm>
            <a:off x="3215150" y="3277406"/>
            <a:ext cx="811162" cy="84065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1E375EB-2763-5442-B3C7-44F36934D12B}"/>
              </a:ext>
            </a:extLst>
          </p:cNvPr>
          <p:cNvSpPr/>
          <p:nvPr/>
        </p:nvSpPr>
        <p:spPr>
          <a:xfrm>
            <a:off x="4100054" y="3277406"/>
            <a:ext cx="811162" cy="84065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B35DB59-0AD5-3548-A557-AEC8477D92BF}"/>
              </a:ext>
            </a:extLst>
          </p:cNvPr>
          <p:cNvSpPr/>
          <p:nvPr/>
        </p:nvSpPr>
        <p:spPr>
          <a:xfrm>
            <a:off x="4999707" y="3277406"/>
            <a:ext cx="811162" cy="84065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8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35D47AB-B147-074B-A0DD-32F35F56F8B9}"/>
              </a:ext>
            </a:extLst>
          </p:cNvPr>
          <p:cNvSpPr txBox="1"/>
          <p:nvPr/>
        </p:nvSpPr>
        <p:spPr>
          <a:xfrm>
            <a:off x="1518482" y="3531258"/>
            <a:ext cx="527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 = 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FA5DEAE-469E-3640-90E3-117431FB375B}"/>
              </a:ext>
            </a:extLst>
          </p:cNvPr>
          <p:cNvSpPr/>
          <p:nvPr/>
        </p:nvSpPr>
        <p:spPr>
          <a:xfrm>
            <a:off x="1191632" y="4490573"/>
            <a:ext cx="8066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a + b =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663B9DF-DC2D-6549-A088-C89DCD144A45}"/>
              </a:ext>
            </a:extLst>
          </p:cNvPr>
          <p:cNvSpPr/>
          <p:nvPr/>
        </p:nvSpPr>
        <p:spPr>
          <a:xfrm>
            <a:off x="2330246" y="4281897"/>
            <a:ext cx="811162" cy="84065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EA7AFF7-D0BA-374B-8F92-FBA6494292C6}"/>
              </a:ext>
            </a:extLst>
          </p:cNvPr>
          <p:cNvSpPr/>
          <p:nvPr/>
        </p:nvSpPr>
        <p:spPr>
          <a:xfrm>
            <a:off x="3215150" y="4281897"/>
            <a:ext cx="811162" cy="84065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6E9B574-83D9-0241-BC62-931848F0C3BC}"/>
              </a:ext>
            </a:extLst>
          </p:cNvPr>
          <p:cNvSpPr/>
          <p:nvPr/>
        </p:nvSpPr>
        <p:spPr>
          <a:xfrm>
            <a:off x="4100054" y="4281897"/>
            <a:ext cx="811162" cy="84065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9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AA53527-0AAC-354A-B4F4-A41F20BB0E7B}"/>
              </a:ext>
            </a:extLst>
          </p:cNvPr>
          <p:cNvSpPr/>
          <p:nvPr/>
        </p:nvSpPr>
        <p:spPr>
          <a:xfrm>
            <a:off x="4999707" y="4281897"/>
            <a:ext cx="811162" cy="84065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15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F9AB0F7-D63E-9B4D-B4CD-A96942D5216D}"/>
              </a:ext>
            </a:extLst>
          </p:cNvPr>
          <p:cNvSpPr/>
          <p:nvPr/>
        </p:nvSpPr>
        <p:spPr>
          <a:xfrm>
            <a:off x="1191632" y="5449888"/>
            <a:ext cx="801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a * 5 =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63BA0D2-E29E-4445-9864-DF34038E89E2}"/>
              </a:ext>
            </a:extLst>
          </p:cNvPr>
          <p:cNvSpPr/>
          <p:nvPr/>
        </p:nvSpPr>
        <p:spPr>
          <a:xfrm>
            <a:off x="2359738" y="5286388"/>
            <a:ext cx="811162" cy="84065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59DBB6F-7A4E-C54C-B70A-9F2677259F44}"/>
              </a:ext>
            </a:extLst>
          </p:cNvPr>
          <p:cNvSpPr/>
          <p:nvPr/>
        </p:nvSpPr>
        <p:spPr>
          <a:xfrm>
            <a:off x="3244642" y="5286388"/>
            <a:ext cx="811162" cy="84065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15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274D313-F3FD-E04E-9C00-07C9788CC48C}"/>
              </a:ext>
            </a:extLst>
          </p:cNvPr>
          <p:cNvSpPr/>
          <p:nvPr/>
        </p:nvSpPr>
        <p:spPr>
          <a:xfrm>
            <a:off x="4129546" y="5286388"/>
            <a:ext cx="811162" cy="84065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25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AC89C38-1DE8-F242-A377-0D3C3BA3A9F7}"/>
              </a:ext>
            </a:extLst>
          </p:cNvPr>
          <p:cNvSpPr/>
          <p:nvPr/>
        </p:nvSpPr>
        <p:spPr>
          <a:xfrm>
            <a:off x="5029199" y="5286388"/>
            <a:ext cx="811162" cy="84065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35</a:t>
            </a:r>
          </a:p>
        </p:txBody>
      </p:sp>
    </p:spTree>
    <p:extLst>
      <p:ext uri="{BB962C8B-B14F-4D97-AF65-F5344CB8AC3E}">
        <p14:creationId xmlns:p14="http://schemas.microsoft.com/office/powerpoint/2010/main" val="9022388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Named vectors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70479FF-3CC3-3246-A843-12DDE2DB5DE7}"/>
              </a:ext>
            </a:extLst>
          </p:cNvPr>
          <p:cNvSpPr/>
          <p:nvPr/>
        </p:nvSpPr>
        <p:spPr>
          <a:xfrm>
            <a:off x="457200" y="1241114"/>
            <a:ext cx="8229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Members in a vector can have names. This is useful when you want to access a member by its name rather than by its position count.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D3960E8-07D7-5B42-985B-F1089197938F}"/>
              </a:ext>
            </a:extLst>
          </p:cNvPr>
          <p:cNvSpPr/>
          <p:nvPr/>
        </p:nvSpPr>
        <p:spPr>
          <a:xfrm>
            <a:off x="3054477" y="1887445"/>
            <a:ext cx="21478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V = c("Mary", "Sue")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9A55854-B225-E049-9A27-EA14699661E2}"/>
              </a:ext>
            </a:extLst>
          </p:cNvPr>
          <p:cNvSpPr/>
          <p:nvPr/>
        </p:nvSpPr>
        <p:spPr>
          <a:xfrm>
            <a:off x="3288891" y="2853921"/>
            <a:ext cx="811162" cy="84065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Mary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B0B3F4A-1E2F-9844-8983-DB22F69BE9D8}"/>
              </a:ext>
            </a:extLst>
          </p:cNvPr>
          <p:cNvSpPr/>
          <p:nvPr/>
        </p:nvSpPr>
        <p:spPr>
          <a:xfrm>
            <a:off x="4173795" y="2853921"/>
            <a:ext cx="811162" cy="84065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2008E5-FC31-5245-A690-A5E5018D74BD}"/>
              </a:ext>
            </a:extLst>
          </p:cNvPr>
          <p:cNvSpPr txBox="1"/>
          <p:nvPr/>
        </p:nvSpPr>
        <p:spPr>
          <a:xfrm>
            <a:off x="2477127" y="3107773"/>
            <a:ext cx="53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 =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19BCA6-DB06-EF4E-91DD-A8360DEE189E}"/>
              </a:ext>
            </a:extLst>
          </p:cNvPr>
          <p:cNvSpPr txBox="1"/>
          <p:nvPr/>
        </p:nvSpPr>
        <p:spPr>
          <a:xfrm>
            <a:off x="2293225" y="2518514"/>
            <a:ext cx="9366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Position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1ACC74-E61A-2046-BED8-CFEFCA5D677C}"/>
              </a:ext>
            </a:extLst>
          </p:cNvPr>
          <p:cNvSpPr txBox="1"/>
          <p:nvPr/>
        </p:nvSpPr>
        <p:spPr>
          <a:xfrm>
            <a:off x="3288892" y="2484589"/>
            <a:ext cx="1696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1               2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267A98D-5922-5C43-8087-1BC7700ECC14}"/>
              </a:ext>
            </a:extLst>
          </p:cNvPr>
          <p:cNvSpPr/>
          <p:nvPr/>
        </p:nvSpPr>
        <p:spPr>
          <a:xfrm>
            <a:off x="412956" y="3762741"/>
            <a:ext cx="827384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We now name the first member as First, and the second as Last.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9EEBF0F-B690-0842-B567-19D29724407C}"/>
              </a:ext>
            </a:extLst>
          </p:cNvPr>
          <p:cNvSpPr/>
          <p:nvPr/>
        </p:nvSpPr>
        <p:spPr>
          <a:xfrm>
            <a:off x="1879434" y="4174650"/>
            <a:ext cx="28189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names(V) = c("First", "Last")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3538263-E10C-6547-89C0-EEF0B9B0CCAD}"/>
              </a:ext>
            </a:extLst>
          </p:cNvPr>
          <p:cNvSpPr/>
          <p:nvPr/>
        </p:nvSpPr>
        <p:spPr>
          <a:xfrm>
            <a:off x="3229892" y="5217708"/>
            <a:ext cx="811162" cy="84065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Mary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1D981A2-DCCD-5E48-894A-AFF624A8F5DE}"/>
              </a:ext>
            </a:extLst>
          </p:cNvPr>
          <p:cNvSpPr/>
          <p:nvPr/>
        </p:nvSpPr>
        <p:spPr>
          <a:xfrm>
            <a:off x="4114796" y="5217708"/>
            <a:ext cx="811162" cy="84065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443545D-FD52-4445-934B-0B77881C8F1D}"/>
              </a:ext>
            </a:extLst>
          </p:cNvPr>
          <p:cNvSpPr txBox="1"/>
          <p:nvPr/>
        </p:nvSpPr>
        <p:spPr>
          <a:xfrm>
            <a:off x="2418128" y="5471560"/>
            <a:ext cx="53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 =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4D8FA0A-A8F3-9A43-9AFE-CA4D14546724}"/>
              </a:ext>
            </a:extLst>
          </p:cNvPr>
          <p:cNvSpPr txBox="1"/>
          <p:nvPr/>
        </p:nvSpPr>
        <p:spPr>
          <a:xfrm>
            <a:off x="2234226" y="4495892"/>
            <a:ext cx="9366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Position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7DB1F54-03AE-2C44-B9EC-5A7516449908}"/>
              </a:ext>
            </a:extLst>
          </p:cNvPr>
          <p:cNvSpPr txBox="1"/>
          <p:nvPr/>
        </p:nvSpPr>
        <p:spPr>
          <a:xfrm>
            <a:off x="3170893" y="4490224"/>
            <a:ext cx="1696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1               2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776514D-FB53-B947-8576-5EECDCE08B59}"/>
              </a:ext>
            </a:extLst>
          </p:cNvPr>
          <p:cNvSpPr txBox="1"/>
          <p:nvPr/>
        </p:nvSpPr>
        <p:spPr>
          <a:xfrm>
            <a:off x="2293225" y="4817491"/>
            <a:ext cx="744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Name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B4FBAC0-6B1A-934E-986A-880C72412981}"/>
              </a:ext>
            </a:extLst>
          </p:cNvPr>
          <p:cNvSpPr txBox="1"/>
          <p:nvPr/>
        </p:nvSpPr>
        <p:spPr>
          <a:xfrm>
            <a:off x="3075032" y="4817491"/>
            <a:ext cx="2352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“First”     “Last”</a:t>
            </a:r>
          </a:p>
        </p:txBody>
      </p:sp>
    </p:spTree>
    <p:extLst>
      <p:ext uri="{BB962C8B-B14F-4D97-AF65-F5344CB8AC3E}">
        <p14:creationId xmlns:p14="http://schemas.microsoft.com/office/powerpoint/2010/main" val="41013982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B43F58-F63B-9944-8267-57F2270727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/>
              <a:t>Named vectors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E3D48D2-4837-B846-A3D3-CC7EEC41C52D}"/>
              </a:ext>
            </a:extLst>
          </p:cNvPr>
          <p:cNvSpPr/>
          <p:nvPr/>
        </p:nvSpPr>
        <p:spPr>
          <a:xfrm>
            <a:off x="2572608" y="1417638"/>
            <a:ext cx="28189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names(V) = c("First", "Last")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DA37236-6CC6-0640-B459-F052F61E9AE0}"/>
              </a:ext>
            </a:extLst>
          </p:cNvPr>
          <p:cNvSpPr/>
          <p:nvPr/>
        </p:nvSpPr>
        <p:spPr>
          <a:xfrm>
            <a:off x="3923066" y="2460696"/>
            <a:ext cx="811162" cy="84065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Mary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8A82595-EAD7-7D43-96D3-B5E425569117}"/>
              </a:ext>
            </a:extLst>
          </p:cNvPr>
          <p:cNvSpPr/>
          <p:nvPr/>
        </p:nvSpPr>
        <p:spPr>
          <a:xfrm>
            <a:off x="4807970" y="2460696"/>
            <a:ext cx="811162" cy="84065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01EC0E-4EDA-DB44-8C31-35021055F5D1}"/>
              </a:ext>
            </a:extLst>
          </p:cNvPr>
          <p:cNvSpPr txBox="1"/>
          <p:nvPr/>
        </p:nvSpPr>
        <p:spPr>
          <a:xfrm>
            <a:off x="3111302" y="2714548"/>
            <a:ext cx="53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 =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5159FC9-AA8E-CB49-ADF8-A6E820AA055E}"/>
              </a:ext>
            </a:extLst>
          </p:cNvPr>
          <p:cNvSpPr txBox="1"/>
          <p:nvPr/>
        </p:nvSpPr>
        <p:spPr>
          <a:xfrm>
            <a:off x="2927400" y="1738880"/>
            <a:ext cx="9366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Position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30842E3-9ED2-A54A-BA60-57AFF8673B5D}"/>
              </a:ext>
            </a:extLst>
          </p:cNvPr>
          <p:cNvSpPr txBox="1"/>
          <p:nvPr/>
        </p:nvSpPr>
        <p:spPr>
          <a:xfrm>
            <a:off x="3864067" y="1733212"/>
            <a:ext cx="1696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1               2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B6715B3-B4A1-9D44-83CB-AD13FFF2691B}"/>
              </a:ext>
            </a:extLst>
          </p:cNvPr>
          <p:cNvSpPr txBox="1"/>
          <p:nvPr/>
        </p:nvSpPr>
        <p:spPr>
          <a:xfrm>
            <a:off x="2986399" y="2060479"/>
            <a:ext cx="744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Name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E5E22B4-2189-1F42-A53D-3D9802120BB2}"/>
              </a:ext>
            </a:extLst>
          </p:cNvPr>
          <p:cNvSpPr txBox="1"/>
          <p:nvPr/>
        </p:nvSpPr>
        <p:spPr>
          <a:xfrm>
            <a:off x="3768206" y="2060479"/>
            <a:ext cx="2352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“First”     “Last”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859A195-296A-CF44-85A8-FBDBE7C26A47}"/>
              </a:ext>
            </a:extLst>
          </p:cNvPr>
          <p:cNvSpPr/>
          <p:nvPr/>
        </p:nvSpPr>
        <p:spPr>
          <a:xfrm>
            <a:off x="732571" y="3495953"/>
            <a:ext cx="79542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Instead of using numerical index, we can now retrieve the first member by its name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1FA76FF-131F-494C-A5E0-658367EF9219}"/>
              </a:ext>
            </a:extLst>
          </p:cNvPr>
          <p:cNvSpPr/>
          <p:nvPr/>
        </p:nvSpPr>
        <p:spPr>
          <a:xfrm>
            <a:off x="2481905" y="4883694"/>
            <a:ext cx="13162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V["First"] = 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AE2A4B6-1B7A-AC43-8056-A62911375A91}"/>
              </a:ext>
            </a:extLst>
          </p:cNvPr>
          <p:cNvSpPr/>
          <p:nvPr/>
        </p:nvSpPr>
        <p:spPr>
          <a:xfrm>
            <a:off x="3798163" y="4677575"/>
            <a:ext cx="811162" cy="84065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Mary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D3FC74C-3713-A241-A22D-C65A0B1F7D1E}"/>
              </a:ext>
            </a:extLst>
          </p:cNvPr>
          <p:cNvSpPr/>
          <p:nvPr/>
        </p:nvSpPr>
        <p:spPr>
          <a:xfrm>
            <a:off x="4683067" y="4677575"/>
            <a:ext cx="811162" cy="84065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CE9CB72-9D26-7044-96BA-030940FE12C8}"/>
              </a:ext>
            </a:extLst>
          </p:cNvPr>
          <p:cNvSpPr txBox="1"/>
          <p:nvPr/>
        </p:nvSpPr>
        <p:spPr>
          <a:xfrm>
            <a:off x="2802497" y="3955759"/>
            <a:ext cx="9366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Position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B90F1CE-DB6F-4649-A337-29156BF7ADE9}"/>
              </a:ext>
            </a:extLst>
          </p:cNvPr>
          <p:cNvSpPr txBox="1"/>
          <p:nvPr/>
        </p:nvSpPr>
        <p:spPr>
          <a:xfrm>
            <a:off x="3739164" y="3950091"/>
            <a:ext cx="1696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1               2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D2D3170-9E36-D048-A948-6A31E714CB8A}"/>
              </a:ext>
            </a:extLst>
          </p:cNvPr>
          <p:cNvSpPr txBox="1"/>
          <p:nvPr/>
        </p:nvSpPr>
        <p:spPr>
          <a:xfrm>
            <a:off x="2861496" y="4277358"/>
            <a:ext cx="744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Name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9770894-A7C3-D04A-B80C-54338A13E5ED}"/>
              </a:ext>
            </a:extLst>
          </p:cNvPr>
          <p:cNvSpPr txBox="1"/>
          <p:nvPr/>
        </p:nvSpPr>
        <p:spPr>
          <a:xfrm>
            <a:off x="3533496" y="4277358"/>
            <a:ext cx="2352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“</a:t>
            </a:r>
            <a:r>
              <a:rPr lang="en-US" dirty="0">
                <a:solidFill>
                  <a:srgbClr val="FF0000"/>
                </a:solidFill>
              </a:rPr>
              <a:t>First</a:t>
            </a:r>
            <a:r>
              <a:rPr lang="en-US" dirty="0"/>
              <a:t>”     “Last”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C522D6C-3E22-8E48-895E-D6967E152284}"/>
              </a:ext>
            </a:extLst>
          </p:cNvPr>
          <p:cNvSpPr/>
          <p:nvPr/>
        </p:nvSpPr>
        <p:spPr>
          <a:xfrm>
            <a:off x="2503873" y="5817601"/>
            <a:ext cx="19457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V["First"] = “Mary”</a:t>
            </a:r>
          </a:p>
        </p:txBody>
      </p:sp>
    </p:spTree>
    <p:extLst>
      <p:ext uri="{BB962C8B-B14F-4D97-AF65-F5344CB8AC3E}">
        <p14:creationId xmlns:p14="http://schemas.microsoft.com/office/powerpoint/2010/main" val="26124772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F475EBB-AC3E-2D4E-9DBF-6FDD02C9A49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274638"/>
            <a:ext cx="8229600" cy="1143000"/>
          </a:xfrm>
        </p:spPr>
        <p:txBody>
          <a:bodyPr/>
          <a:lstStyle/>
          <a:p>
            <a:r>
              <a:rPr lang="en-US" dirty="0"/>
              <a:t>Named vectors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CD35094-EE84-2A4C-83B1-6E44BEE445D7}"/>
              </a:ext>
            </a:extLst>
          </p:cNvPr>
          <p:cNvSpPr/>
          <p:nvPr/>
        </p:nvSpPr>
        <p:spPr>
          <a:xfrm>
            <a:off x="339212" y="1291783"/>
            <a:ext cx="843607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we can even reverse the order of V with a character string index vector containing the names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B7F538A-5B6A-6549-8707-0DF2D1B4FD75}"/>
              </a:ext>
            </a:extLst>
          </p:cNvPr>
          <p:cNvSpPr/>
          <p:nvPr/>
        </p:nvSpPr>
        <p:spPr>
          <a:xfrm>
            <a:off x="2858415" y="1813740"/>
            <a:ext cx="19500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V[c("Last", "First")]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29CF77F-32A2-9B48-BE92-4C65EA83BB5F}"/>
              </a:ext>
            </a:extLst>
          </p:cNvPr>
          <p:cNvSpPr/>
          <p:nvPr/>
        </p:nvSpPr>
        <p:spPr>
          <a:xfrm>
            <a:off x="2395628" y="2730245"/>
            <a:ext cx="28189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names(V) = c("First", "Last")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8A9BAF5-C664-9644-A7A2-3E62FF4E9EC3}"/>
              </a:ext>
            </a:extLst>
          </p:cNvPr>
          <p:cNvSpPr/>
          <p:nvPr/>
        </p:nvSpPr>
        <p:spPr>
          <a:xfrm>
            <a:off x="3746086" y="3773303"/>
            <a:ext cx="811162" cy="84065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Mary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2FA559A-B2A8-2F47-96B3-9F6374F7C98E}"/>
              </a:ext>
            </a:extLst>
          </p:cNvPr>
          <p:cNvSpPr/>
          <p:nvPr/>
        </p:nvSpPr>
        <p:spPr>
          <a:xfrm>
            <a:off x="4630990" y="3773303"/>
            <a:ext cx="811162" cy="84065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9528AC6-0027-FD49-A9E4-7073DC34A50A}"/>
              </a:ext>
            </a:extLst>
          </p:cNvPr>
          <p:cNvSpPr txBox="1"/>
          <p:nvPr/>
        </p:nvSpPr>
        <p:spPr>
          <a:xfrm>
            <a:off x="1427421" y="4008966"/>
            <a:ext cx="22241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 [c("Last", "First")] =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2DB06F7-712D-F540-B56A-1C7A795BE5E4}"/>
              </a:ext>
            </a:extLst>
          </p:cNvPr>
          <p:cNvSpPr txBox="1"/>
          <p:nvPr/>
        </p:nvSpPr>
        <p:spPr>
          <a:xfrm>
            <a:off x="2750420" y="3051487"/>
            <a:ext cx="9366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Position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043C0EA-0EE1-0C4F-A4EB-532E5ABA34DB}"/>
              </a:ext>
            </a:extLst>
          </p:cNvPr>
          <p:cNvSpPr txBox="1"/>
          <p:nvPr/>
        </p:nvSpPr>
        <p:spPr>
          <a:xfrm>
            <a:off x="3687087" y="3045819"/>
            <a:ext cx="1696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1               2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41F2E26-EDDA-0C43-BD9A-E29D9AEC1173}"/>
              </a:ext>
            </a:extLst>
          </p:cNvPr>
          <p:cNvSpPr txBox="1"/>
          <p:nvPr/>
        </p:nvSpPr>
        <p:spPr>
          <a:xfrm>
            <a:off x="2809419" y="3373086"/>
            <a:ext cx="744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Name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0C16BD8-90E3-B342-BAEE-E025099423A1}"/>
              </a:ext>
            </a:extLst>
          </p:cNvPr>
          <p:cNvSpPr txBox="1"/>
          <p:nvPr/>
        </p:nvSpPr>
        <p:spPr>
          <a:xfrm>
            <a:off x="3591226" y="3373086"/>
            <a:ext cx="2352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“First”     “Last”</a:t>
            </a:r>
          </a:p>
        </p:txBody>
      </p:sp>
      <p:sp>
        <p:nvSpPr>
          <p:cNvPr id="15" name="Curved Down Arrow 14">
            <a:extLst>
              <a:ext uri="{FF2B5EF4-FFF2-40B4-BE49-F238E27FC236}">
                <a16:creationId xmlns:a16="http://schemas.microsoft.com/office/drawing/2014/main" id="{928F0378-AC8F-1640-B511-3C1476D9A927}"/>
              </a:ext>
            </a:extLst>
          </p:cNvPr>
          <p:cNvSpPr/>
          <p:nvPr/>
        </p:nvSpPr>
        <p:spPr>
          <a:xfrm>
            <a:off x="3927044" y="3106537"/>
            <a:ext cx="1216152" cy="355227"/>
          </a:xfrm>
          <a:prstGeom prst="curvedDown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6" name="Curved Down Arrow 15">
            <a:extLst>
              <a:ext uri="{FF2B5EF4-FFF2-40B4-BE49-F238E27FC236}">
                <a16:creationId xmlns:a16="http://schemas.microsoft.com/office/drawing/2014/main" id="{EBF8C62F-FFF6-6E4F-8201-9DA72F80ADC9}"/>
              </a:ext>
            </a:extLst>
          </p:cNvPr>
          <p:cNvSpPr/>
          <p:nvPr/>
        </p:nvSpPr>
        <p:spPr>
          <a:xfrm rot="10800000">
            <a:off x="3907196" y="3717517"/>
            <a:ext cx="1216152" cy="355227"/>
          </a:xfrm>
          <a:prstGeom prst="curvedDown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095492D-38B0-C948-A2D4-9412799B404B}"/>
              </a:ext>
            </a:extLst>
          </p:cNvPr>
          <p:cNvSpPr txBox="1"/>
          <p:nvPr/>
        </p:nvSpPr>
        <p:spPr>
          <a:xfrm>
            <a:off x="1462888" y="5177390"/>
            <a:ext cx="22241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 [c("Last", "First")] = 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AA20488-C664-CF45-98EA-CE2425F4092C}"/>
              </a:ext>
            </a:extLst>
          </p:cNvPr>
          <p:cNvSpPr/>
          <p:nvPr/>
        </p:nvSpPr>
        <p:spPr>
          <a:xfrm>
            <a:off x="4630990" y="5017084"/>
            <a:ext cx="811162" cy="84065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Mary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4F59F99-2362-9B40-A249-5A7864E00568}"/>
              </a:ext>
            </a:extLst>
          </p:cNvPr>
          <p:cNvSpPr/>
          <p:nvPr/>
        </p:nvSpPr>
        <p:spPr>
          <a:xfrm>
            <a:off x="3753457" y="5017084"/>
            <a:ext cx="811162" cy="84065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Sue</a:t>
            </a:r>
          </a:p>
        </p:txBody>
      </p:sp>
    </p:spTree>
    <p:extLst>
      <p:ext uri="{BB962C8B-B14F-4D97-AF65-F5344CB8AC3E}">
        <p14:creationId xmlns:p14="http://schemas.microsoft.com/office/powerpoint/2010/main" val="2114782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59AE206-7EBA-4D33-8BC9-9D8158553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EC83B3-3EEC-FC4C-9E28-5DC55F48F4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4555055"/>
            <a:ext cx="5174047" cy="1723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 defTabSz="914400">
              <a:lnSpc>
                <a:spcPct val="90000"/>
              </a:lnSpc>
            </a:pPr>
            <a:r>
              <a:rPr lang="en-US" sz="6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Matrices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0C594C-B92C-964F-89B1-BD2E192DA5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56968" y="4555055"/>
            <a:ext cx="2537450" cy="1723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</a:pPr>
            <a:endParaRPr lang="en-US" sz="24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437D937-A7F1-4011-92B4-328E5BE1B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1425" y="1322610"/>
            <a:ext cx="1682850" cy="168284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672F332-AF08-46C6-94F0-77684310D7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46253" y="2707205"/>
            <a:ext cx="721796" cy="72179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4244EF8-D73A-40E1-BE73-D46E6B4B04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44374" y="2603243"/>
            <a:ext cx="220271" cy="22027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B84D7E8-4ECB-42D7-ADBF-01689B0F24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29087" y="0"/>
            <a:ext cx="4814914" cy="3429000"/>
          </a:xfrm>
          <a:custGeom>
            <a:avLst/>
            <a:gdLst>
              <a:gd name="connsiteX0" fmla="*/ 0 w 5699887"/>
              <a:gd name="connsiteY0" fmla="*/ 0 h 4059244"/>
              <a:gd name="connsiteX1" fmla="*/ 5699887 w 5699887"/>
              <a:gd name="connsiteY1" fmla="*/ 0 h 4059244"/>
              <a:gd name="connsiteX2" fmla="*/ 5699887 w 5699887"/>
              <a:gd name="connsiteY2" fmla="*/ 3944096 h 4059244"/>
              <a:gd name="connsiteX3" fmla="*/ 5525775 w 5699887"/>
              <a:gd name="connsiteY3" fmla="*/ 3980429 h 4059244"/>
              <a:gd name="connsiteX4" fmla="*/ 4663256 w 5699887"/>
              <a:gd name="connsiteY4" fmla="*/ 4059244 h 4059244"/>
              <a:gd name="connsiteX5" fmla="*/ 8566 w 5699887"/>
              <a:gd name="connsiteY5" fmla="*/ 67422 h 4059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99887" h="4059244">
                <a:moveTo>
                  <a:pt x="0" y="0"/>
                </a:moveTo>
                <a:lnTo>
                  <a:pt x="5699887" y="0"/>
                </a:lnTo>
                <a:lnTo>
                  <a:pt x="5699887" y="3944096"/>
                </a:lnTo>
                <a:lnTo>
                  <a:pt x="5525775" y="3980429"/>
                </a:lnTo>
                <a:cubicBezTo>
                  <a:pt x="5246154" y="4032190"/>
                  <a:pt x="4957865" y="4059244"/>
                  <a:pt x="4663256" y="4059244"/>
                </a:cubicBezTo>
                <a:cubicBezTo>
                  <a:pt x="2306390" y="4059244"/>
                  <a:pt x="353936" y="2327747"/>
                  <a:pt x="8566" y="67422"/>
                </a:cubicBez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E8E38ED-369A-44C2-B635-0BED0E48A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979834" y="4776880"/>
            <a:ext cx="0" cy="1303020"/>
          </a:xfrm>
          <a:prstGeom prst="line">
            <a:avLst/>
          </a:prstGeom>
          <a:ln w="1905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82228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Matrices</a:t>
            </a:r>
          </a:p>
        </p:txBody>
      </p:sp>
      <p:pic>
        <p:nvPicPr>
          <p:cNvPr id="4" name="Content Placeholder 3" descr="r_data_structures-1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73" r="37674"/>
          <a:stretch/>
        </p:blipFill>
        <p:spPr>
          <a:xfrm>
            <a:off x="1177124" y="1909991"/>
            <a:ext cx="6808798" cy="4525963"/>
          </a:xfrm>
        </p:spPr>
      </p:pic>
      <p:sp>
        <p:nvSpPr>
          <p:cNvPr id="5" name="Rectangle 4"/>
          <p:cNvSpPr/>
          <p:nvPr/>
        </p:nvSpPr>
        <p:spPr>
          <a:xfrm>
            <a:off x="702234" y="1497559"/>
            <a:ext cx="763494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 matrix is a collection of data elements arranged in a two-dimensional rectangular layout. </a:t>
            </a:r>
          </a:p>
        </p:txBody>
      </p:sp>
    </p:spTree>
    <p:extLst>
      <p:ext uri="{BB962C8B-B14F-4D97-AF65-F5344CB8AC3E}">
        <p14:creationId xmlns:p14="http://schemas.microsoft.com/office/powerpoint/2010/main" val="41067366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59AE206-7EBA-4D33-8BC9-9D8158553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40B923D-514B-0D44-8E08-8E72BCCA75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4555055"/>
            <a:ext cx="5174047" cy="1723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 defTabSz="914400">
              <a:lnSpc>
                <a:spcPct val="90000"/>
              </a:lnSpc>
            </a:pPr>
            <a:r>
              <a:rPr lang="en-US" sz="5600" dirty="0"/>
              <a:t>R Data types</a:t>
            </a:r>
            <a:endParaRPr lang="en-US" sz="56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D76E13-2108-F24F-B134-3327128A16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56968" y="4555055"/>
            <a:ext cx="2537450" cy="1723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</a:pPr>
            <a:r>
              <a: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revisiting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437D937-A7F1-4011-92B4-328E5BE1B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1425" y="1322610"/>
            <a:ext cx="1682850" cy="168284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672F332-AF08-46C6-94F0-77684310D7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46253" y="2707205"/>
            <a:ext cx="721796" cy="72179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4244EF8-D73A-40E1-BE73-D46E6B4B04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44374" y="2603243"/>
            <a:ext cx="220271" cy="22027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AB84D7E8-4ECB-42D7-ADBF-01689B0F24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29087" y="0"/>
            <a:ext cx="4814914" cy="3429000"/>
          </a:xfrm>
          <a:custGeom>
            <a:avLst/>
            <a:gdLst>
              <a:gd name="connsiteX0" fmla="*/ 0 w 5699887"/>
              <a:gd name="connsiteY0" fmla="*/ 0 h 4059244"/>
              <a:gd name="connsiteX1" fmla="*/ 5699887 w 5699887"/>
              <a:gd name="connsiteY1" fmla="*/ 0 h 4059244"/>
              <a:gd name="connsiteX2" fmla="*/ 5699887 w 5699887"/>
              <a:gd name="connsiteY2" fmla="*/ 3944096 h 4059244"/>
              <a:gd name="connsiteX3" fmla="*/ 5525775 w 5699887"/>
              <a:gd name="connsiteY3" fmla="*/ 3980429 h 4059244"/>
              <a:gd name="connsiteX4" fmla="*/ 4663256 w 5699887"/>
              <a:gd name="connsiteY4" fmla="*/ 4059244 h 4059244"/>
              <a:gd name="connsiteX5" fmla="*/ 8566 w 5699887"/>
              <a:gd name="connsiteY5" fmla="*/ 67422 h 4059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99887" h="4059244">
                <a:moveTo>
                  <a:pt x="0" y="0"/>
                </a:moveTo>
                <a:lnTo>
                  <a:pt x="5699887" y="0"/>
                </a:lnTo>
                <a:lnTo>
                  <a:pt x="5699887" y="3944096"/>
                </a:lnTo>
                <a:lnTo>
                  <a:pt x="5525775" y="3980429"/>
                </a:lnTo>
                <a:cubicBezTo>
                  <a:pt x="5246154" y="4032190"/>
                  <a:pt x="4957865" y="4059244"/>
                  <a:pt x="4663256" y="4059244"/>
                </a:cubicBezTo>
                <a:cubicBezTo>
                  <a:pt x="2306390" y="4059244"/>
                  <a:pt x="353936" y="2327747"/>
                  <a:pt x="8566" y="67422"/>
                </a:cubicBez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E8E38ED-369A-44C2-B635-0BED0E48A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979834" y="4776880"/>
            <a:ext cx="0" cy="1303020"/>
          </a:xfrm>
          <a:prstGeom prst="line">
            <a:avLst/>
          </a:prstGeom>
          <a:ln w="1905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05979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matrices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BA55F06-13D3-CF40-A882-65CB6304781A}"/>
              </a:ext>
            </a:extLst>
          </p:cNvPr>
          <p:cNvSpPr/>
          <p:nvPr/>
        </p:nvSpPr>
        <p:spPr>
          <a:xfrm>
            <a:off x="457200" y="985469"/>
            <a:ext cx="82296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We reproduce a memory representation of the matrix in R with the matrix() function. The data elements must be of the same data type.</a:t>
            </a:r>
          </a:p>
          <a:p>
            <a:r>
              <a:rPr lang="en-US" dirty="0"/>
              <a:t>Several ways of using the matrix() function: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35B488D-31D9-E241-844F-DA8D2D42BC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201707"/>
            <a:ext cx="6197600" cy="13843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BB95376-2696-724D-82AE-9566BB62499F}"/>
              </a:ext>
            </a:extLst>
          </p:cNvPr>
          <p:cNvSpPr txBox="1"/>
          <p:nvPr/>
        </p:nvSpPr>
        <p:spPr>
          <a:xfrm>
            <a:off x="457200" y="1861871"/>
            <a:ext cx="2264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not so common way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160FDA2-09A1-894A-AB8F-2FF53DF0CE1F}"/>
              </a:ext>
            </a:extLst>
          </p:cNvPr>
          <p:cNvSpPr/>
          <p:nvPr/>
        </p:nvSpPr>
        <p:spPr>
          <a:xfrm>
            <a:off x="1389624" y="3586007"/>
            <a:ext cx="811162" cy="84065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EEDF837-6AF2-484D-9588-B354029E47FB}"/>
              </a:ext>
            </a:extLst>
          </p:cNvPr>
          <p:cNvSpPr/>
          <p:nvPr/>
        </p:nvSpPr>
        <p:spPr>
          <a:xfrm>
            <a:off x="2274528" y="3586007"/>
            <a:ext cx="811162" cy="84065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DE7566E-E86A-404A-92BE-E5BD6FAE7A48}"/>
              </a:ext>
            </a:extLst>
          </p:cNvPr>
          <p:cNvSpPr/>
          <p:nvPr/>
        </p:nvSpPr>
        <p:spPr>
          <a:xfrm>
            <a:off x="3159432" y="3586007"/>
            <a:ext cx="811162" cy="84065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365D35F-61CA-3E47-A9B5-7D64B42BD8F4}"/>
              </a:ext>
            </a:extLst>
          </p:cNvPr>
          <p:cNvSpPr/>
          <p:nvPr/>
        </p:nvSpPr>
        <p:spPr>
          <a:xfrm>
            <a:off x="4059085" y="3586007"/>
            <a:ext cx="811162" cy="84065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9DDA245-568F-414C-8264-F5C25DEE37E3}"/>
              </a:ext>
            </a:extLst>
          </p:cNvPr>
          <p:cNvSpPr/>
          <p:nvPr/>
        </p:nvSpPr>
        <p:spPr>
          <a:xfrm>
            <a:off x="4958738" y="3586007"/>
            <a:ext cx="811162" cy="84065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42D0CF3-A6EF-E74D-813E-03C187E344CD}"/>
              </a:ext>
            </a:extLst>
          </p:cNvPr>
          <p:cNvSpPr/>
          <p:nvPr/>
        </p:nvSpPr>
        <p:spPr>
          <a:xfrm>
            <a:off x="5843638" y="3586007"/>
            <a:ext cx="811162" cy="84065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22" name="Down Arrow 21">
            <a:extLst>
              <a:ext uri="{FF2B5EF4-FFF2-40B4-BE49-F238E27FC236}">
                <a16:creationId xmlns:a16="http://schemas.microsoft.com/office/drawing/2014/main" id="{ECAB550F-EFEC-664D-AC0D-2AB2D96CD9ED}"/>
              </a:ext>
            </a:extLst>
          </p:cNvPr>
          <p:cNvSpPr/>
          <p:nvPr/>
        </p:nvSpPr>
        <p:spPr>
          <a:xfrm>
            <a:off x="3728278" y="4626180"/>
            <a:ext cx="484632" cy="344127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CEAB00A-6157-BE43-A1C0-AA0EEB37ECD2}"/>
              </a:ext>
            </a:extLst>
          </p:cNvPr>
          <p:cNvSpPr/>
          <p:nvPr/>
        </p:nvSpPr>
        <p:spPr>
          <a:xfrm>
            <a:off x="2714423" y="5031449"/>
            <a:ext cx="811162" cy="84065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90BB4DE-A585-F448-9EC2-9F7AA0ABEF94}"/>
              </a:ext>
            </a:extLst>
          </p:cNvPr>
          <p:cNvSpPr/>
          <p:nvPr/>
        </p:nvSpPr>
        <p:spPr>
          <a:xfrm>
            <a:off x="2717698" y="5945750"/>
            <a:ext cx="811162" cy="84065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47420C2-B0EB-1045-809B-D41DDDD75BEB}"/>
              </a:ext>
            </a:extLst>
          </p:cNvPr>
          <p:cNvSpPr/>
          <p:nvPr/>
        </p:nvSpPr>
        <p:spPr>
          <a:xfrm>
            <a:off x="3625545" y="5031449"/>
            <a:ext cx="811162" cy="84065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ECAA0D1-DB85-E142-8045-D2210405B7D3}"/>
              </a:ext>
            </a:extLst>
          </p:cNvPr>
          <p:cNvSpPr/>
          <p:nvPr/>
        </p:nvSpPr>
        <p:spPr>
          <a:xfrm>
            <a:off x="3628820" y="5945750"/>
            <a:ext cx="811162" cy="84065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1B94453-E234-D440-B173-35E26701DEAC}"/>
              </a:ext>
            </a:extLst>
          </p:cNvPr>
          <p:cNvSpPr/>
          <p:nvPr/>
        </p:nvSpPr>
        <p:spPr>
          <a:xfrm>
            <a:off x="4536667" y="5031449"/>
            <a:ext cx="811162" cy="84065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6D65C56-1A55-C243-AD98-43C91C9BF944}"/>
              </a:ext>
            </a:extLst>
          </p:cNvPr>
          <p:cNvSpPr/>
          <p:nvPr/>
        </p:nvSpPr>
        <p:spPr>
          <a:xfrm>
            <a:off x="4536667" y="5945750"/>
            <a:ext cx="811162" cy="84065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9FACF70-2CD8-C344-BFCD-3FBB1A180D91}"/>
              </a:ext>
            </a:extLst>
          </p:cNvPr>
          <p:cNvSpPr txBox="1"/>
          <p:nvPr/>
        </p:nvSpPr>
        <p:spPr>
          <a:xfrm>
            <a:off x="681430" y="3821670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 = 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EB7C810-3B34-414A-BEC3-ABEC24CCE090}"/>
              </a:ext>
            </a:extLst>
          </p:cNvPr>
          <p:cNvSpPr txBox="1"/>
          <p:nvPr/>
        </p:nvSpPr>
        <p:spPr>
          <a:xfrm>
            <a:off x="1948152" y="5724625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 = </a:t>
            </a:r>
          </a:p>
        </p:txBody>
      </p:sp>
    </p:spTree>
    <p:extLst>
      <p:ext uri="{BB962C8B-B14F-4D97-AF65-F5344CB8AC3E}">
        <p14:creationId xmlns:p14="http://schemas.microsoft.com/office/powerpoint/2010/main" val="36557280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73BA8-6719-6C48-8A8C-E7FD25CAAB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Matrix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C91696-1123-6141-B50D-A182304FF5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910" y="1596851"/>
            <a:ext cx="6070600" cy="914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DB5AC2F-310A-E44A-A74F-179384F67D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910" y="2859264"/>
            <a:ext cx="5321300" cy="1625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2D175A8-1C1A-534E-96BA-0773C495CA5C}"/>
              </a:ext>
            </a:extLst>
          </p:cNvPr>
          <p:cNvSpPr txBox="1"/>
          <p:nvPr/>
        </p:nvSpPr>
        <p:spPr>
          <a:xfrm>
            <a:off x="177475" y="1121856"/>
            <a:ext cx="70393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earlier expression can be made more elegant by writing it as one line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56618E-2220-D241-8F13-278E4207318A}"/>
              </a:ext>
            </a:extLst>
          </p:cNvPr>
          <p:cNvSpPr txBox="1"/>
          <p:nvPr/>
        </p:nvSpPr>
        <p:spPr>
          <a:xfrm>
            <a:off x="177475" y="2489932"/>
            <a:ext cx="8887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can also combine 2 vectors of similar length using row bind (</a:t>
            </a:r>
            <a:r>
              <a:rPr lang="en-US" dirty="0" err="1"/>
              <a:t>rbind</a:t>
            </a:r>
            <a:r>
              <a:rPr lang="en-US" dirty="0"/>
              <a:t>) or column bind (</a:t>
            </a:r>
            <a:r>
              <a:rPr lang="en-US" dirty="0" err="1"/>
              <a:t>cbind</a:t>
            </a:r>
            <a:r>
              <a:rPr lang="en-US" dirty="0"/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AEAF68-421B-3244-A7ED-DD28CD391673}"/>
              </a:ext>
            </a:extLst>
          </p:cNvPr>
          <p:cNvSpPr txBox="1"/>
          <p:nvPr/>
        </p:nvSpPr>
        <p:spPr>
          <a:xfrm>
            <a:off x="1615283" y="4480270"/>
            <a:ext cx="486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94A61D-3818-3C46-9506-8D0CBA02E62D}"/>
              </a:ext>
            </a:extLst>
          </p:cNvPr>
          <p:cNvSpPr txBox="1"/>
          <p:nvPr/>
        </p:nvSpPr>
        <p:spPr>
          <a:xfrm>
            <a:off x="5329084" y="4484864"/>
            <a:ext cx="486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B1E9083-A378-D14D-9D03-B3E7C6CFA5B3}"/>
              </a:ext>
            </a:extLst>
          </p:cNvPr>
          <p:cNvSpPr/>
          <p:nvPr/>
        </p:nvSpPr>
        <p:spPr>
          <a:xfrm>
            <a:off x="1401815" y="5031447"/>
            <a:ext cx="456483" cy="47308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B39A005-DC54-FA49-BDE5-72BB836F28BE}"/>
              </a:ext>
            </a:extLst>
          </p:cNvPr>
          <p:cNvSpPr/>
          <p:nvPr/>
        </p:nvSpPr>
        <p:spPr>
          <a:xfrm>
            <a:off x="1405090" y="5577042"/>
            <a:ext cx="456483" cy="47308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9A85F9D-8CFC-834F-B4DF-7F30F1AC7F55}"/>
              </a:ext>
            </a:extLst>
          </p:cNvPr>
          <p:cNvSpPr/>
          <p:nvPr/>
        </p:nvSpPr>
        <p:spPr>
          <a:xfrm>
            <a:off x="1401815" y="6115269"/>
            <a:ext cx="456483" cy="47308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BCF53E9-7FDD-E14B-96D5-6D20C20C7B6E}"/>
              </a:ext>
            </a:extLst>
          </p:cNvPr>
          <p:cNvSpPr/>
          <p:nvPr/>
        </p:nvSpPr>
        <p:spPr>
          <a:xfrm>
            <a:off x="1932756" y="5577042"/>
            <a:ext cx="456483" cy="47308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543FF1C-0296-1442-954F-A54B23BF22BD}"/>
              </a:ext>
            </a:extLst>
          </p:cNvPr>
          <p:cNvSpPr/>
          <p:nvPr/>
        </p:nvSpPr>
        <p:spPr>
          <a:xfrm>
            <a:off x="1932756" y="5031447"/>
            <a:ext cx="456483" cy="47308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10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BD33AC5-A936-2F41-A3DF-142A4B7D132D}"/>
              </a:ext>
            </a:extLst>
          </p:cNvPr>
          <p:cNvSpPr/>
          <p:nvPr/>
        </p:nvSpPr>
        <p:spPr>
          <a:xfrm>
            <a:off x="1932756" y="6115269"/>
            <a:ext cx="456483" cy="47308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12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8894E25-1390-474B-AEB0-9423E5DFDC30}"/>
              </a:ext>
            </a:extLst>
          </p:cNvPr>
          <p:cNvSpPr/>
          <p:nvPr/>
        </p:nvSpPr>
        <p:spPr>
          <a:xfrm>
            <a:off x="4263104" y="4972455"/>
            <a:ext cx="811162" cy="84065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A48892A-F731-FF47-A560-FBDCA3537494}"/>
              </a:ext>
            </a:extLst>
          </p:cNvPr>
          <p:cNvSpPr/>
          <p:nvPr/>
        </p:nvSpPr>
        <p:spPr>
          <a:xfrm>
            <a:off x="4266379" y="5886756"/>
            <a:ext cx="811162" cy="84065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2B99C1E-BEC5-A048-89F2-41FCBEAC4B76}"/>
              </a:ext>
            </a:extLst>
          </p:cNvPr>
          <p:cNvSpPr/>
          <p:nvPr/>
        </p:nvSpPr>
        <p:spPr>
          <a:xfrm>
            <a:off x="5174226" y="4972455"/>
            <a:ext cx="811162" cy="84065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237ADC2-283F-CE4A-87BF-E2567874A3AB}"/>
              </a:ext>
            </a:extLst>
          </p:cNvPr>
          <p:cNvSpPr/>
          <p:nvPr/>
        </p:nvSpPr>
        <p:spPr>
          <a:xfrm>
            <a:off x="5177501" y="5886756"/>
            <a:ext cx="811162" cy="84065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5D101A7-B380-3945-B6D7-110B44E75359}"/>
              </a:ext>
            </a:extLst>
          </p:cNvPr>
          <p:cNvSpPr/>
          <p:nvPr/>
        </p:nvSpPr>
        <p:spPr>
          <a:xfrm>
            <a:off x="6085348" y="4972455"/>
            <a:ext cx="811162" cy="84065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EF81DF6-431E-6F4D-AF21-B984F234BE80}"/>
              </a:ext>
            </a:extLst>
          </p:cNvPr>
          <p:cNvSpPr/>
          <p:nvPr/>
        </p:nvSpPr>
        <p:spPr>
          <a:xfrm>
            <a:off x="6085348" y="5886756"/>
            <a:ext cx="811162" cy="84065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4604999-83ED-9945-91A4-319244E7D683}"/>
              </a:ext>
            </a:extLst>
          </p:cNvPr>
          <p:cNvSpPr txBox="1"/>
          <p:nvPr/>
        </p:nvSpPr>
        <p:spPr>
          <a:xfrm>
            <a:off x="2389239" y="5504529"/>
            <a:ext cx="11429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 columns</a:t>
            </a:r>
          </a:p>
          <a:p>
            <a:r>
              <a:rPr lang="en-US" dirty="0"/>
              <a:t>3 rows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C135D5B-883C-4B4E-9A73-D05F63D7450C}"/>
              </a:ext>
            </a:extLst>
          </p:cNvPr>
          <p:cNvSpPr txBox="1"/>
          <p:nvPr/>
        </p:nvSpPr>
        <p:spPr>
          <a:xfrm>
            <a:off x="7072878" y="5468938"/>
            <a:ext cx="11429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 columns</a:t>
            </a:r>
          </a:p>
          <a:p>
            <a:r>
              <a:rPr lang="en-US" dirty="0"/>
              <a:t>2 rows</a:t>
            </a:r>
          </a:p>
        </p:txBody>
      </p:sp>
    </p:spTree>
    <p:extLst>
      <p:ext uri="{BB962C8B-B14F-4D97-AF65-F5344CB8AC3E}">
        <p14:creationId xmlns:p14="http://schemas.microsoft.com/office/powerpoint/2010/main" val="32207675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7197C2-E979-EE4B-BBA4-4568FC457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Accessing parts of matrices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B307DF9-702A-0345-A6F6-B14A385DAA2B}"/>
              </a:ext>
            </a:extLst>
          </p:cNvPr>
          <p:cNvSpPr/>
          <p:nvPr/>
        </p:nvSpPr>
        <p:spPr>
          <a:xfrm>
            <a:off x="235974" y="1417638"/>
            <a:ext cx="845082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You may access individual elements by A[x, y], where x is the row number and y is the column number.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80638AD-8E25-B148-AFBF-4D5A50C3E391}"/>
              </a:ext>
            </a:extLst>
          </p:cNvPr>
          <p:cNvSpPr/>
          <p:nvPr/>
        </p:nvSpPr>
        <p:spPr>
          <a:xfrm>
            <a:off x="874864" y="2185422"/>
            <a:ext cx="811162" cy="84065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963D113-EAD7-FC4C-BA07-3F008C5EF073}"/>
              </a:ext>
            </a:extLst>
          </p:cNvPr>
          <p:cNvSpPr/>
          <p:nvPr/>
        </p:nvSpPr>
        <p:spPr>
          <a:xfrm>
            <a:off x="878139" y="3099723"/>
            <a:ext cx="811162" cy="84065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10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DF36030-E561-0A4A-B5DB-B9981C3F5A34}"/>
              </a:ext>
            </a:extLst>
          </p:cNvPr>
          <p:cNvSpPr/>
          <p:nvPr/>
        </p:nvSpPr>
        <p:spPr>
          <a:xfrm>
            <a:off x="1785986" y="2185422"/>
            <a:ext cx="811162" cy="84065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4070EEA-0556-4E40-BFCE-1B67895682C9}"/>
              </a:ext>
            </a:extLst>
          </p:cNvPr>
          <p:cNvSpPr/>
          <p:nvPr/>
        </p:nvSpPr>
        <p:spPr>
          <a:xfrm>
            <a:off x="1789261" y="3099723"/>
            <a:ext cx="811162" cy="84065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67B4CD6-CCD1-F844-A657-66B1F4DB71C3}"/>
              </a:ext>
            </a:extLst>
          </p:cNvPr>
          <p:cNvSpPr/>
          <p:nvPr/>
        </p:nvSpPr>
        <p:spPr>
          <a:xfrm>
            <a:off x="2697108" y="2185422"/>
            <a:ext cx="811162" cy="84065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180CC68-14B7-7A46-9B70-4C1EC9E4C8A8}"/>
              </a:ext>
            </a:extLst>
          </p:cNvPr>
          <p:cNvSpPr/>
          <p:nvPr/>
        </p:nvSpPr>
        <p:spPr>
          <a:xfrm>
            <a:off x="2697108" y="3099723"/>
            <a:ext cx="811162" cy="84065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2361390-FEB9-0947-B532-145E323516FC}"/>
              </a:ext>
            </a:extLst>
          </p:cNvPr>
          <p:cNvSpPr txBox="1"/>
          <p:nvPr/>
        </p:nvSpPr>
        <p:spPr>
          <a:xfrm>
            <a:off x="235974" y="2808316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=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FC72146-0CE8-2E46-90C9-C2C80DB057FE}"/>
              </a:ext>
            </a:extLst>
          </p:cNvPr>
          <p:cNvSpPr/>
          <p:nvPr/>
        </p:nvSpPr>
        <p:spPr>
          <a:xfrm>
            <a:off x="235974" y="5266473"/>
            <a:ext cx="8547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A[2,] =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DAEFACA-9EEE-914C-A43C-D6221035FFE3}"/>
              </a:ext>
            </a:extLst>
          </p:cNvPr>
          <p:cNvSpPr/>
          <p:nvPr/>
        </p:nvSpPr>
        <p:spPr>
          <a:xfrm>
            <a:off x="1021736" y="5080960"/>
            <a:ext cx="811162" cy="84065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10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39266A8-9062-6640-879F-A08099570670}"/>
              </a:ext>
            </a:extLst>
          </p:cNvPr>
          <p:cNvSpPr/>
          <p:nvPr/>
        </p:nvSpPr>
        <p:spPr>
          <a:xfrm>
            <a:off x="1932858" y="5080960"/>
            <a:ext cx="811162" cy="84065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45430AE-B493-C846-BCEE-A8223772168E}"/>
              </a:ext>
            </a:extLst>
          </p:cNvPr>
          <p:cNvSpPr/>
          <p:nvPr/>
        </p:nvSpPr>
        <p:spPr>
          <a:xfrm>
            <a:off x="2840705" y="5080960"/>
            <a:ext cx="811162" cy="84065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12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977E2AE-563D-464B-BFA9-30D8C836E288}"/>
              </a:ext>
            </a:extLst>
          </p:cNvPr>
          <p:cNvSpPr/>
          <p:nvPr/>
        </p:nvSpPr>
        <p:spPr>
          <a:xfrm>
            <a:off x="5089832" y="5266473"/>
            <a:ext cx="801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A[,3] =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669D4E5-E9CE-1F49-8BF1-0B8307E69557}"/>
              </a:ext>
            </a:extLst>
          </p:cNvPr>
          <p:cNvSpPr/>
          <p:nvPr/>
        </p:nvSpPr>
        <p:spPr>
          <a:xfrm>
            <a:off x="5924122" y="4586988"/>
            <a:ext cx="811162" cy="84065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FB65AB6-7D89-C040-9258-136845E95A6A}"/>
              </a:ext>
            </a:extLst>
          </p:cNvPr>
          <p:cNvSpPr/>
          <p:nvPr/>
        </p:nvSpPr>
        <p:spPr>
          <a:xfrm>
            <a:off x="5924122" y="5501289"/>
            <a:ext cx="811162" cy="84065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12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46D2CEC-7B76-F84C-A77F-A08ED9E35EA6}"/>
              </a:ext>
            </a:extLst>
          </p:cNvPr>
          <p:cNvSpPr/>
          <p:nvPr/>
        </p:nvSpPr>
        <p:spPr>
          <a:xfrm>
            <a:off x="4461387" y="2808316"/>
            <a:ext cx="10342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A[,1:3]=  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AFC959F-45A3-3547-8397-A59C1742E5C4}"/>
              </a:ext>
            </a:extLst>
          </p:cNvPr>
          <p:cNvSpPr/>
          <p:nvPr/>
        </p:nvSpPr>
        <p:spPr>
          <a:xfrm>
            <a:off x="5317610" y="2111779"/>
            <a:ext cx="811162" cy="84065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2187275-0427-8C4B-8697-815885179874}"/>
              </a:ext>
            </a:extLst>
          </p:cNvPr>
          <p:cNvSpPr/>
          <p:nvPr/>
        </p:nvSpPr>
        <p:spPr>
          <a:xfrm>
            <a:off x="5320885" y="3026080"/>
            <a:ext cx="811162" cy="84065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10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16548A9-4B88-4F4F-BD91-5947B2A90513}"/>
              </a:ext>
            </a:extLst>
          </p:cNvPr>
          <p:cNvSpPr/>
          <p:nvPr/>
        </p:nvSpPr>
        <p:spPr>
          <a:xfrm>
            <a:off x="6228732" y="2111779"/>
            <a:ext cx="811162" cy="84065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D029F8F-4A40-DD47-A392-6DB9060D68C2}"/>
              </a:ext>
            </a:extLst>
          </p:cNvPr>
          <p:cNvSpPr/>
          <p:nvPr/>
        </p:nvSpPr>
        <p:spPr>
          <a:xfrm>
            <a:off x="6232007" y="3026080"/>
            <a:ext cx="811162" cy="84065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9C9164D-BC0F-F44D-8B36-50602C0F7506}"/>
              </a:ext>
            </a:extLst>
          </p:cNvPr>
          <p:cNvSpPr/>
          <p:nvPr/>
        </p:nvSpPr>
        <p:spPr>
          <a:xfrm>
            <a:off x="7139854" y="2111779"/>
            <a:ext cx="811162" cy="84065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909CD15-A372-1C42-8E26-326920A2C5E0}"/>
              </a:ext>
            </a:extLst>
          </p:cNvPr>
          <p:cNvSpPr/>
          <p:nvPr/>
        </p:nvSpPr>
        <p:spPr>
          <a:xfrm>
            <a:off x="7139854" y="3026080"/>
            <a:ext cx="811162" cy="84065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7470237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59AE206-7EBA-4D33-8BC9-9D8158553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05248C5-45C0-4B41-964D-26AB8B0D63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4555055"/>
            <a:ext cx="5174047" cy="1723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 defTabSz="914400">
              <a:lnSpc>
                <a:spcPct val="90000"/>
              </a:lnSpc>
            </a:pPr>
            <a:r>
              <a:rPr lang="en-US" sz="6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Factors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7A66DA1-1ED8-2846-BD6D-D3FB73FD7C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56968" y="4555055"/>
            <a:ext cx="2537450" cy="1723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</a:pPr>
            <a:endParaRPr lang="en-US" sz="24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437D937-A7F1-4011-92B4-328E5BE1B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1425" y="1322610"/>
            <a:ext cx="1682850" cy="168284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672F332-AF08-46C6-94F0-77684310D7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46253" y="2707205"/>
            <a:ext cx="721796" cy="72179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4244EF8-D73A-40E1-BE73-D46E6B4B04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44374" y="2603243"/>
            <a:ext cx="220271" cy="22027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AB84D7E8-4ECB-42D7-ADBF-01689B0F24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29087" y="0"/>
            <a:ext cx="4814914" cy="3429000"/>
          </a:xfrm>
          <a:custGeom>
            <a:avLst/>
            <a:gdLst>
              <a:gd name="connsiteX0" fmla="*/ 0 w 5699887"/>
              <a:gd name="connsiteY0" fmla="*/ 0 h 4059244"/>
              <a:gd name="connsiteX1" fmla="*/ 5699887 w 5699887"/>
              <a:gd name="connsiteY1" fmla="*/ 0 h 4059244"/>
              <a:gd name="connsiteX2" fmla="*/ 5699887 w 5699887"/>
              <a:gd name="connsiteY2" fmla="*/ 3944096 h 4059244"/>
              <a:gd name="connsiteX3" fmla="*/ 5525775 w 5699887"/>
              <a:gd name="connsiteY3" fmla="*/ 3980429 h 4059244"/>
              <a:gd name="connsiteX4" fmla="*/ 4663256 w 5699887"/>
              <a:gd name="connsiteY4" fmla="*/ 4059244 h 4059244"/>
              <a:gd name="connsiteX5" fmla="*/ 8566 w 5699887"/>
              <a:gd name="connsiteY5" fmla="*/ 67422 h 4059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99887" h="4059244">
                <a:moveTo>
                  <a:pt x="0" y="0"/>
                </a:moveTo>
                <a:lnTo>
                  <a:pt x="5699887" y="0"/>
                </a:lnTo>
                <a:lnTo>
                  <a:pt x="5699887" y="3944096"/>
                </a:lnTo>
                <a:lnTo>
                  <a:pt x="5525775" y="3980429"/>
                </a:lnTo>
                <a:cubicBezTo>
                  <a:pt x="5246154" y="4032190"/>
                  <a:pt x="4957865" y="4059244"/>
                  <a:pt x="4663256" y="4059244"/>
                </a:cubicBezTo>
                <a:cubicBezTo>
                  <a:pt x="2306390" y="4059244"/>
                  <a:pt x="353936" y="2327747"/>
                  <a:pt x="8566" y="67422"/>
                </a:cubicBez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E8E38ED-369A-44C2-B635-0BED0E48A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979834" y="4776880"/>
            <a:ext cx="0" cy="1303020"/>
          </a:xfrm>
          <a:prstGeom prst="line">
            <a:avLst/>
          </a:prstGeom>
          <a:ln w="1905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6598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9B82CA-56EF-F146-AAB9-61A8D01EA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Factors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CB47BD-E9FC-9A4D-864C-3FBADCAE16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31947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SG" sz="2400" dirty="0">
                <a:latin typeface="Calibri" panose="020F0502020204030204" pitchFamily="34" charset="0"/>
                <a:cs typeface="Calibri" panose="020F0502020204030204" pitchFamily="34" charset="0"/>
              </a:rPr>
              <a:t>Factors are used to describe entities (samples) that can take on a class label (a category) e.g. disease or normal, rich or poor</a:t>
            </a:r>
          </a:p>
          <a:p>
            <a:r>
              <a:rPr lang="en-SG" sz="2400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Unlike vectors, factors can take on only a finite set of values (levels), as many categories as there are e.g. rich and poor (number of levels = 2); good, moderate, excellent (number of levels = 3)</a:t>
            </a:r>
          </a:p>
          <a:p>
            <a:r>
              <a:rPr lang="en-SG" sz="2400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Factors are initiated using the factor() function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20DFF3A-7112-1649-8B04-B3EADE93AA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8019" y="4977483"/>
            <a:ext cx="4419600" cy="85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385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F15CFB-8D6D-154E-8345-92BAD8AA7A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Factors and levels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2356685-299D-0C40-8619-A49E7EE18DB1}"/>
              </a:ext>
            </a:extLst>
          </p:cNvPr>
          <p:cNvSpPr/>
          <p:nvPr/>
        </p:nvSpPr>
        <p:spPr>
          <a:xfrm>
            <a:off x="457201" y="2828836"/>
            <a:ext cx="789038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SG" dirty="0">
                <a:solidFill>
                  <a:srgbClr val="555555"/>
                </a:solidFill>
                <a:latin typeface="helvetica" pitchFamily="2" charset="0"/>
              </a:rPr>
              <a:t>Factors have a levels attribute listing its unique categories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SG" dirty="0">
                <a:solidFill>
                  <a:srgbClr val="555555"/>
                </a:solidFill>
                <a:latin typeface="helvetica" pitchFamily="2" charset="0"/>
              </a:rPr>
              <a:t>Access levels attribute with levels() function</a:t>
            </a:r>
            <a:endParaRPr lang="en-SG" b="0" i="0" dirty="0">
              <a:solidFill>
                <a:srgbClr val="555555"/>
              </a:solidFill>
              <a:effectLst/>
              <a:latin typeface="helvetica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1BC78D-DB61-D542-970D-EBBD331875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9529" y="1697787"/>
            <a:ext cx="4419600" cy="8509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177E6C9-EF48-DF43-92E5-D590D58CE5C6}"/>
              </a:ext>
            </a:extLst>
          </p:cNvPr>
          <p:cNvSpPr/>
          <p:nvPr/>
        </p:nvSpPr>
        <p:spPr>
          <a:xfrm>
            <a:off x="2116931" y="3959885"/>
            <a:ext cx="34647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In which case we will get  "f”  "m"</a:t>
            </a:r>
          </a:p>
        </p:txBody>
      </p:sp>
    </p:spTree>
    <p:extLst>
      <p:ext uri="{BB962C8B-B14F-4D97-AF65-F5344CB8AC3E}">
        <p14:creationId xmlns:p14="http://schemas.microsoft.com/office/powerpoint/2010/main" val="22072236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4A265-281A-F24E-A9C6-F9FF9286A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Changing level ordering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636B23-CE32-8B4E-B1FE-EBD6B1FB6F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650" y="1780254"/>
            <a:ext cx="5994400" cy="495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6AF3F02-5D49-9B47-A01A-B7DE634047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650" y="4188854"/>
            <a:ext cx="4864100" cy="5588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522AB03-2B52-0E43-AFE4-EA135FD098EC}"/>
              </a:ext>
            </a:extLst>
          </p:cNvPr>
          <p:cNvSpPr txBox="1"/>
          <p:nvPr/>
        </p:nvSpPr>
        <p:spPr>
          <a:xfrm>
            <a:off x="1009650" y="1437228"/>
            <a:ext cx="3177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Consider the following factor, </a:t>
            </a:r>
            <a:r>
              <a:rPr lang="en-US" dirty="0" err="1"/>
              <a:t>fo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80F7B8-BD66-4840-B18D-FB6C0C903452}"/>
              </a:ext>
            </a:extLst>
          </p:cNvPr>
          <p:cNvSpPr txBox="1"/>
          <p:nvPr/>
        </p:nvSpPr>
        <p:spPr>
          <a:xfrm>
            <a:off x="457200" y="2618580"/>
            <a:ext cx="5274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Factor levels follow numerical or alphabetical ordering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B4F49DB-50C1-9347-8B96-CF270E85E66D}"/>
              </a:ext>
            </a:extLst>
          </p:cNvPr>
          <p:cNvSpPr txBox="1"/>
          <p:nvPr/>
        </p:nvSpPr>
        <p:spPr>
          <a:xfrm>
            <a:off x="443885" y="3007772"/>
            <a:ext cx="77134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 running levels(</a:t>
            </a:r>
            <a:r>
              <a:rPr lang="en-US" dirty="0" err="1"/>
              <a:t>fo</a:t>
            </a:r>
            <a:r>
              <a:rPr lang="en-US" dirty="0"/>
              <a:t>) will naturally return a vector as:</a:t>
            </a:r>
          </a:p>
          <a:p>
            <a:r>
              <a:rPr lang="en-US" dirty="0"/>
              <a:t>“high”, “low”, “med”, which doesn’t really make sense to us!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1102AC3-8755-2C42-9600-1B3486CEC380}"/>
              </a:ext>
            </a:extLst>
          </p:cNvPr>
          <p:cNvSpPr txBox="1"/>
          <p:nvPr/>
        </p:nvSpPr>
        <p:spPr>
          <a:xfrm>
            <a:off x="457200" y="3700523"/>
            <a:ext cx="4690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can fix this by specifying the order ourselves</a:t>
            </a:r>
          </a:p>
        </p:txBody>
      </p:sp>
    </p:spTree>
    <p:extLst>
      <p:ext uri="{BB962C8B-B14F-4D97-AF65-F5344CB8AC3E}">
        <p14:creationId xmlns:p14="http://schemas.microsoft.com/office/powerpoint/2010/main" val="29590040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691B50-F4F8-2045-B53A-4AE01F4ED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Subsetting</a:t>
            </a:r>
            <a:r>
              <a:rPr lang="en-US" dirty="0"/>
              <a:t> data using factors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9F4D660-8715-3D4C-9B1F-15CE9977C488}"/>
              </a:ext>
            </a:extLst>
          </p:cNvPr>
          <p:cNvSpPr/>
          <p:nvPr/>
        </p:nvSpPr>
        <p:spPr>
          <a:xfrm>
            <a:off x="654358" y="2383803"/>
            <a:ext cx="811162" cy="84065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86DDE5E-9CCC-8848-BBCD-FB429E61CB2D}"/>
              </a:ext>
            </a:extLst>
          </p:cNvPr>
          <p:cNvSpPr/>
          <p:nvPr/>
        </p:nvSpPr>
        <p:spPr>
          <a:xfrm>
            <a:off x="657633" y="3298104"/>
            <a:ext cx="811162" cy="84065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45B7843-E4E2-084D-BB87-D163F8C5357B}"/>
              </a:ext>
            </a:extLst>
          </p:cNvPr>
          <p:cNvSpPr/>
          <p:nvPr/>
        </p:nvSpPr>
        <p:spPr>
          <a:xfrm>
            <a:off x="1565480" y="2383803"/>
            <a:ext cx="811162" cy="84065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91D615-853F-1042-AA46-A4213C74D91E}"/>
              </a:ext>
            </a:extLst>
          </p:cNvPr>
          <p:cNvSpPr/>
          <p:nvPr/>
        </p:nvSpPr>
        <p:spPr>
          <a:xfrm>
            <a:off x="1568755" y="3298104"/>
            <a:ext cx="811162" cy="84065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CE98F60-E10F-C84A-96FC-ED8A67A5E3A5}"/>
              </a:ext>
            </a:extLst>
          </p:cNvPr>
          <p:cNvSpPr/>
          <p:nvPr/>
        </p:nvSpPr>
        <p:spPr>
          <a:xfrm>
            <a:off x="2476602" y="2383803"/>
            <a:ext cx="811162" cy="84065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C0A3B9B-E0A7-F044-8337-FEFFA7A395DF}"/>
              </a:ext>
            </a:extLst>
          </p:cNvPr>
          <p:cNvSpPr/>
          <p:nvPr/>
        </p:nvSpPr>
        <p:spPr>
          <a:xfrm>
            <a:off x="2476602" y="3298104"/>
            <a:ext cx="811162" cy="84065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5CF67A-6598-BB47-A3D3-7C29595FACE2}"/>
              </a:ext>
            </a:extLst>
          </p:cNvPr>
          <p:cNvSpPr/>
          <p:nvPr/>
        </p:nvSpPr>
        <p:spPr>
          <a:xfrm>
            <a:off x="654358" y="4212405"/>
            <a:ext cx="811162" cy="84065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8E7C888-F77A-094A-B090-6F6342715937}"/>
              </a:ext>
            </a:extLst>
          </p:cNvPr>
          <p:cNvSpPr/>
          <p:nvPr/>
        </p:nvSpPr>
        <p:spPr>
          <a:xfrm>
            <a:off x="1565480" y="4212405"/>
            <a:ext cx="811162" cy="84065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3ECFA68-ECFD-4949-BE0B-F138C7588F91}"/>
              </a:ext>
            </a:extLst>
          </p:cNvPr>
          <p:cNvSpPr/>
          <p:nvPr/>
        </p:nvSpPr>
        <p:spPr>
          <a:xfrm>
            <a:off x="2473327" y="4212405"/>
            <a:ext cx="811162" cy="84065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C3D6B73-16F1-9C4B-AEA2-76385E11F96C}"/>
              </a:ext>
            </a:extLst>
          </p:cNvPr>
          <p:cNvSpPr txBox="1"/>
          <p:nvPr/>
        </p:nvSpPr>
        <p:spPr>
          <a:xfrm>
            <a:off x="770909" y="1417638"/>
            <a:ext cx="2309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Expression data matrix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BB73630-8E1C-9442-BB54-4775A7F834F6}"/>
              </a:ext>
            </a:extLst>
          </p:cNvPr>
          <p:cNvSpPr txBox="1"/>
          <p:nvPr/>
        </p:nvSpPr>
        <p:spPr>
          <a:xfrm>
            <a:off x="1565480" y="1742331"/>
            <a:ext cx="875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Sample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0F11900-1D28-1242-9ADC-A2877242AE78}"/>
              </a:ext>
            </a:extLst>
          </p:cNvPr>
          <p:cNvSpPr txBox="1"/>
          <p:nvPr/>
        </p:nvSpPr>
        <p:spPr>
          <a:xfrm>
            <a:off x="925813" y="201447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D03377A-5977-974A-B25F-1D10EB1A8B21}"/>
              </a:ext>
            </a:extLst>
          </p:cNvPr>
          <p:cNvSpPr txBox="1"/>
          <p:nvPr/>
        </p:nvSpPr>
        <p:spPr>
          <a:xfrm>
            <a:off x="1820218" y="200064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10585C4-3D76-C543-B258-CE48EE704233}"/>
              </a:ext>
            </a:extLst>
          </p:cNvPr>
          <p:cNvSpPr txBox="1"/>
          <p:nvPr/>
        </p:nvSpPr>
        <p:spPr>
          <a:xfrm>
            <a:off x="2779022" y="200064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A80B754-466B-C84F-AC73-A244348068BB}"/>
              </a:ext>
            </a:extLst>
          </p:cNvPr>
          <p:cNvSpPr/>
          <p:nvPr/>
        </p:nvSpPr>
        <p:spPr>
          <a:xfrm>
            <a:off x="4357259" y="2367920"/>
            <a:ext cx="811162" cy="840658"/>
          </a:xfrm>
          <a:prstGeom prst="rect">
            <a:avLst/>
          </a:prstGeom>
          <a:solidFill>
            <a:srgbClr val="92D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91B9434-6408-774D-B569-7C2B6B6C6AD9}"/>
              </a:ext>
            </a:extLst>
          </p:cNvPr>
          <p:cNvSpPr/>
          <p:nvPr/>
        </p:nvSpPr>
        <p:spPr>
          <a:xfrm>
            <a:off x="5268381" y="2367920"/>
            <a:ext cx="811162" cy="840658"/>
          </a:xfrm>
          <a:prstGeom prst="rect">
            <a:avLst/>
          </a:prstGeom>
          <a:solidFill>
            <a:srgbClr val="92D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3A467A5-EED9-BC4B-AD52-26361C50A624}"/>
              </a:ext>
            </a:extLst>
          </p:cNvPr>
          <p:cNvSpPr/>
          <p:nvPr/>
        </p:nvSpPr>
        <p:spPr>
          <a:xfrm>
            <a:off x="6179503" y="2383803"/>
            <a:ext cx="811162" cy="840658"/>
          </a:xfrm>
          <a:prstGeom prst="rect">
            <a:avLst/>
          </a:prstGeom>
          <a:solidFill>
            <a:srgbClr val="92D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1901966-6B73-6642-ACEF-927D69ED2508}"/>
              </a:ext>
            </a:extLst>
          </p:cNvPr>
          <p:cNvSpPr txBox="1"/>
          <p:nvPr/>
        </p:nvSpPr>
        <p:spPr>
          <a:xfrm>
            <a:off x="4357259" y="1998588"/>
            <a:ext cx="769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Factor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6DFD36D-70F3-0948-B233-B3DE93CAB35B}"/>
              </a:ext>
            </a:extLst>
          </p:cNvPr>
          <p:cNvSpPr txBox="1"/>
          <p:nvPr/>
        </p:nvSpPr>
        <p:spPr>
          <a:xfrm>
            <a:off x="31567" y="3533767"/>
            <a:ext cx="526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 =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255EE88-E1CF-304F-B6D2-D775B6121168}"/>
              </a:ext>
            </a:extLst>
          </p:cNvPr>
          <p:cNvSpPr txBox="1"/>
          <p:nvPr/>
        </p:nvSpPr>
        <p:spPr>
          <a:xfrm>
            <a:off x="5168421" y="1988539"/>
            <a:ext cx="2383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 = factor(c(“A”,”A”,”B”))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9FC7C09-352C-CA43-96D2-F8D57829BF17}"/>
              </a:ext>
            </a:extLst>
          </p:cNvPr>
          <p:cNvSpPr/>
          <p:nvPr/>
        </p:nvSpPr>
        <p:spPr>
          <a:xfrm>
            <a:off x="5415739" y="5136879"/>
            <a:ext cx="13276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X[,F=="A"] =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7C07915-DA2B-9C4F-BF88-F7E5867721E4}"/>
              </a:ext>
            </a:extLst>
          </p:cNvPr>
          <p:cNvSpPr/>
          <p:nvPr/>
        </p:nvSpPr>
        <p:spPr>
          <a:xfrm>
            <a:off x="3431966" y="3429234"/>
            <a:ext cx="307827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F=="A” gives us a logical vector</a:t>
            </a:r>
          </a:p>
          <a:p>
            <a:r>
              <a:rPr lang="en-US" dirty="0"/>
              <a:t>TRUE  TRUE FALSE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53A18DF-E0A7-3E45-AF74-89611FFED54A}"/>
              </a:ext>
            </a:extLst>
          </p:cNvPr>
          <p:cNvSpPr txBox="1"/>
          <p:nvPr/>
        </p:nvSpPr>
        <p:spPr>
          <a:xfrm>
            <a:off x="3431967" y="4009629"/>
            <a:ext cx="32395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may use this expression to extract from X all Samples corresponding to class A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63A5D1C-EBAA-7E4F-BA86-14469AD35E34}"/>
              </a:ext>
            </a:extLst>
          </p:cNvPr>
          <p:cNvSpPr/>
          <p:nvPr/>
        </p:nvSpPr>
        <p:spPr>
          <a:xfrm>
            <a:off x="6848226" y="3968722"/>
            <a:ext cx="811162" cy="84065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D1804AF-110D-D447-9F2F-B2AABA17B5B8}"/>
              </a:ext>
            </a:extLst>
          </p:cNvPr>
          <p:cNvSpPr/>
          <p:nvPr/>
        </p:nvSpPr>
        <p:spPr>
          <a:xfrm>
            <a:off x="6851501" y="4883023"/>
            <a:ext cx="811162" cy="84065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CB8182C-BF26-2A48-A111-09BB845D7AB1}"/>
              </a:ext>
            </a:extLst>
          </p:cNvPr>
          <p:cNvSpPr/>
          <p:nvPr/>
        </p:nvSpPr>
        <p:spPr>
          <a:xfrm>
            <a:off x="7759348" y="3968722"/>
            <a:ext cx="811162" cy="84065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AF88802-4464-AE4C-89C5-3CCF46FE4D37}"/>
              </a:ext>
            </a:extLst>
          </p:cNvPr>
          <p:cNvSpPr/>
          <p:nvPr/>
        </p:nvSpPr>
        <p:spPr>
          <a:xfrm>
            <a:off x="7762623" y="4883023"/>
            <a:ext cx="811162" cy="84065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BE90B9A-6C6E-5245-8772-E2F3C9586BF3}"/>
              </a:ext>
            </a:extLst>
          </p:cNvPr>
          <p:cNvSpPr/>
          <p:nvPr/>
        </p:nvSpPr>
        <p:spPr>
          <a:xfrm>
            <a:off x="6848226" y="5797324"/>
            <a:ext cx="811162" cy="84065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064443B-4E82-CC49-91E9-F655A480B84B}"/>
              </a:ext>
            </a:extLst>
          </p:cNvPr>
          <p:cNvSpPr/>
          <p:nvPr/>
        </p:nvSpPr>
        <p:spPr>
          <a:xfrm>
            <a:off x="7759348" y="5797324"/>
            <a:ext cx="811162" cy="84065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045880E-0A3E-B048-944D-21FD48B27AC9}"/>
              </a:ext>
            </a:extLst>
          </p:cNvPr>
          <p:cNvSpPr txBox="1"/>
          <p:nvPr/>
        </p:nvSpPr>
        <p:spPr>
          <a:xfrm>
            <a:off x="7270524" y="3298104"/>
            <a:ext cx="875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Sample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2FCD63F-0769-2146-AB8B-E6FB987007FA}"/>
              </a:ext>
            </a:extLst>
          </p:cNvPr>
          <p:cNvSpPr txBox="1"/>
          <p:nvPr/>
        </p:nvSpPr>
        <p:spPr>
          <a:xfrm>
            <a:off x="7119681" y="359939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7F8D911-1DD3-4E4C-A4D0-85061392D045}"/>
              </a:ext>
            </a:extLst>
          </p:cNvPr>
          <p:cNvSpPr txBox="1"/>
          <p:nvPr/>
        </p:nvSpPr>
        <p:spPr>
          <a:xfrm>
            <a:off x="8014086" y="358555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40251765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59AE206-7EBA-4D33-8BC9-9D8158553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FE80E41-917C-E647-BED7-141219E4A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4555055"/>
            <a:ext cx="5174047" cy="1723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 defTabSz="914400">
              <a:lnSpc>
                <a:spcPct val="90000"/>
              </a:lnSpc>
            </a:pPr>
            <a:r>
              <a:rPr lang="en-US" sz="6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Data frames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146CC1-47F0-B141-AD0B-1811C6E62B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56968" y="4555055"/>
            <a:ext cx="2537450" cy="1723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</a:pPr>
            <a:endParaRPr lang="en-US" sz="24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437D937-A7F1-4011-92B4-328E5BE1B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1425" y="1322610"/>
            <a:ext cx="1682850" cy="168284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672F332-AF08-46C6-94F0-77684310D7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46253" y="2707205"/>
            <a:ext cx="721796" cy="72179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4244EF8-D73A-40E1-BE73-D46E6B4B04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44374" y="2603243"/>
            <a:ext cx="220271" cy="22027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AB84D7E8-4ECB-42D7-ADBF-01689B0F24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29087" y="0"/>
            <a:ext cx="4814914" cy="3429000"/>
          </a:xfrm>
          <a:custGeom>
            <a:avLst/>
            <a:gdLst>
              <a:gd name="connsiteX0" fmla="*/ 0 w 5699887"/>
              <a:gd name="connsiteY0" fmla="*/ 0 h 4059244"/>
              <a:gd name="connsiteX1" fmla="*/ 5699887 w 5699887"/>
              <a:gd name="connsiteY1" fmla="*/ 0 h 4059244"/>
              <a:gd name="connsiteX2" fmla="*/ 5699887 w 5699887"/>
              <a:gd name="connsiteY2" fmla="*/ 3944096 h 4059244"/>
              <a:gd name="connsiteX3" fmla="*/ 5525775 w 5699887"/>
              <a:gd name="connsiteY3" fmla="*/ 3980429 h 4059244"/>
              <a:gd name="connsiteX4" fmla="*/ 4663256 w 5699887"/>
              <a:gd name="connsiteY4" fmla="*/ 4059244 h 4059244"/>
              <a:gd name="connsiteX5" fmla="*/ 8566 w 5699887"/>
              <a:gd name="connsiteY5" fmla="*/ 67422 h 4059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99887" h="4059244">
                <a:moveTo>
                  <a:pt x="0" y="0"/>
                </a:moveTo>
                <a:lnTo>
                  <a:pt x="5699887" y="0"/>
                </a:lnTo>
                <a:lnTo>
                  <a:pt x="5699887" y="3944096"/>
                </a:lnTo>
                <a:lnTo>
                  <a:pt x="5525775" y="3980429"/>
                </a:lnTo>
                <a:cubicBezTo>
                  <a:pt x="5246154" y="4032190"/>
                  <a:pt x="4957865" y="4059244"/>
                  <a:pt x="4663256" y="4059244"/>
                </a:cubicBezTo>
                <a:cubicBezTo>
                  <a:pt x="2306390" y="4059244"/>
                  <a:pt x="353936" y="2327747"/>
                  <a:pt x="8566" y="67422"/>
                </a:cubicBez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E8E38ED-369A-44C2-B635-0BED0E48A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979834" y="4776880"/>
            <a:ext cx="0" cy="1303020"/>
          </a:xfrm>
          <a:prstGeom prst="line">
            <a:avLst/>
          </a:prstGeom>
          <a:ln w="1905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21716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frame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439265" cy="2396613"/>
          </a:xfrm>
        </p:spPr>
        <p:txBody>
          <a:bodyPr>
            <a:normAutofit fontScale="47500" lnSpcReduction="20000"/>
          </a:bodyPr>
          <a:lstStyle/>
          <a:p>
            <a:r>
              <a:rPr lang="en-US" dirty="0"/>
              <a:t>A data frame is used for storing data tables. </a:t>
            </a:r>
          </a:p>
          <a:p>
            <a:r>
              <a:rPr lang="en-US" dirty="0"/>
              <a:t>It is less strict than a matrix, allowing different data types to be incorporated.</a:t>
            </a:r>
          </a:p>
          <a:p>
            <a:r>
              <a:rPr lang="en-SG" dirty="0"/>
              <a:t>It is a collection of vectors and/or factors all having the same length</a:t>
            </a:r>
          </a:p>
          <a:p>
            <a:r>
              <a:rPr lang="en-SG" dirty="0"/>
              <a:t>A data frame generally has column names </a:t>
            </a:r>
            <a:r>
              <a:rPr lang="en-SG"/>
              <a:t>and row names </a:t>
            </a:r>
            <a:r>
              <a:rPr lang="en-SG" dirty="0"/>
              <a:t>attributes</a:t>
            </a:r>
          </a:p>
          <a:p>
            <a:r>
              <a:rPr lang="en-SG" dirty="0"/>
              <a:t>You instantiate a </a:t>
            </a:r>
            <a:r>
              <a:rPr lang="en-SG" dirty="0" err="1"/>
              <a:t>data.frame</a:t>
            </a:r>
            <a:r>
              <a:rPr lang="en-SG" dirty="0"/>
              <a:t> with function </a:t>
            </a:r>
            <a:r>
              <a:rPr lang="en-SG" dirty="0" err="1"/>
              <a:t>data.frame</a:t>
            </a:r>
            <a:r>
              <a:rPr lang="en-SG" dirty="0"/>
              <a:t>()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811679-A54D-6840-8926-58FA2886D3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6464" y="1243012"/>
            <a:ext cx="4088275" cy="288331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635C2F6-72EA-1F44-BB73-B71AB2D7BD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642" y="3769134"/>
            <a:ext cx="5054600" cy="10795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1B504FC-1D1A-AE4F-80B2-8040C4237334}"/>
              </a:ext>
            </a:extLst>
          </p:cNvPr>
          <p:cNvSpPr/>
          <p:nvPr/>
        </p:nvSpPr>
        <p:spPr>
          <a:xfrm>
            <a:off x="5511800" y="3769134"/>
            <a:ext cx="355436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 dirty="0">
                <a:solidFill>
                  <a:srgbClr val="555555"/>
                </a:solidFill>
                <a:latin typeface="helvetica" pitchFamily="2" charset="0"/>
              </a:rPr>
              <a:t>Although more often we auto-create </a:t>
            </a:r>
            <a:r>
              <a:rPr lang="en-SG" dirty="0" err="1">
                <a:solidFill>
                  <a:srgbClr val="555555"/>
                </a:solidFill>
                <a:latin typeface="helvetica" pitchFamily="2" charset="0"/>
              </a:rPr>
              <a:t>data.frame</a:t>
            </a:r>
            <a:r>
              <a:rPr lang="en-SG" dirty="0">
                <a:solidFill>
                  <a:srgbClr val="555555"/>
                </a:solidFill>
                <a:latin typeface="helvetica" pitchFamily="2" charset="0"/>
              </a:rPr>
              <a:t> by reading some data from a file using the </a:t>
            </a:r>
            <a:r>
              <a:rPr lang="en-SG" dirty="0" err="1">
                <a:solidFill>
                  <a:srgbClr val="555555"/>
                </a:solidFill>
                <a:latin typeface="helvetica" pitchFamily="2" charset="0"/>
              </a:rPr>
              <a:t>read.table</a:t>
            </a:r>
            <a:r>
              <a:rPr lang="en-SG" dirty="0">
                <a:solidFill>
                  <a:srgbClr val="555555"/>
                </a:solidFill>
                <a:latin typeface="helvetica" pitchFamily="2" charset="0"/>
              </a:rPr>
              <a:t>() function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80DF009-18A7-3E4A-8AB5-816141C3A806}"/>
              </a:ext>
            </a:extLst>
          </p:cNvPr>
          <p:cNvSpPr/>
          <p:nvPr/>
        </p:nvSpPr>
        <p:spPr>
          <a:xfrm>
            <a:off x="2398557" y="4969463"/>
            <a:ext cx="477378" cy="54476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B212307-45BD-E644-BDAA-AC6ADF6C3385}"/>
              </a:ext>
            </a:extLst>
          </p:cNvPr>
          <p:cNvSpPr/>
          <p:nvPr/>
        </p:nvSpPr>
        <p:spPr>
          <a:xfrm>
            <a:off x="2916902" y="4969463"/>
            <a:ext cx="477378" cy="544769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6CABCDE-3AA5-A44E-A868-DDAF9FF275DF}"/>
              </a:ext>
            </a:extLst>
          </p:cNvPr>
          <p:cNvSpPr/>
          <p:nvPr/>
        </p:nvSpPr>
        <p:spPr>
          <a:xfrm>
            <a:off x="3435247" y="4969463"/>
            <a:ext cx="477378" cy="54476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9820E45-9A2F-B648-B7C0-BF69015705C6}"/>
              </a:ext>
            </a:extLst>
          </p:cNvPr>
          <p:cNvSpPr/>
          <p:nvPr/>
        </p:nvSpPr>
        <p:spPr>
          <a:xfrm>
            <a:off x="2398557" y="5537736"/>
            <a:ext cx="477378" cy="54476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AECCE34-8298-FD4E-86B4-030442C77E95}"/>
              </a:ext>
            </a:extLst>
          </p:cNvPr>
          <p:cNvSpPr/>
          <p:nvPr/>
        </p:nvSpPr>
        <p:spPr>
          <a:xfrm>
            <a:off x="2916902" y="5537736"/>
            <a:ext cx="477378" cy="544769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ED185EF-16EE-4043-BFE5-6FBABEE14F9C}"/>
              </a:ext>
            </a:extLst>
          </p:cNvPr>
          <p:cNvSpPr/>
          <p:nvPr/>
        </p:nvSpPr>
        <p:spPr>
          <a:xfrm>
            <a:off x="3435247" y="5537736"/>
            <a:ext cx="477378" cy="54476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74E6CE9-2094-3D4E-B64E-0DE4F3728CD1}"/>
              </a:ext>
            </a:extLst>
          </p:cNvPr>
          <p:cNvSpPr/>
          <p:nvPr/>
        </p:nvSpPr>
        <p:spPr>
          <a:xfrm>
            <a:off x="2398557" y="6117173"/>
            <a:ext cx="477378" cy="54476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624E4B9-7309-844D-9396-A7C8AE0A9F74}"/>
              </a:ext>
            </a:extLst>
          </p:cNvPr>
          <p:cNvSpPr/>
          <p:nvPr/>
        </p:nvSpPr>
        <p:spPr>
          <a:xfrm>
            <a:off x="2916902" y="6117173"/>
            <a:ext cx="477378" cy="544769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DFDDFF3-E0E6-B44A-9774-7A8EAB4336B0}"/>
              </a:ext>
            </a:extLst>
          </p:cNvPr>
          <p:cNvSpPr/>
          <p:nvPr/>
        </p:nvSpPr>
        <p:spPr>
          <a:xfrm>
            <a:off x="3435247" y="6117173"/>
            <a:ext cx="477378" cy="54476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1F99EB6-94AD-4A43-AF3B-A192D16D7408}"/>
              </a:ext>
            </a:extLst>
          </p:cNvPr>
          <p:cNvSpPr txBox="1"/>
          <p:nvPr/>
        </p:nvSpPr>
        <p:spPr>
          <a:xfrm>
            <a:off x="2465292" y="4626354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9C88217-0CE1-304E-848F-EFB34198475E}"/>
              </a:ext>
            </a:extLst>
          </p:cNvPr>
          <p:cNvSpPr txBox="1"/>
          <p:nvPr/>
        </p:nvSpPr>
        <p:spPr>
          <a:xfrm>
            <a:off x="3011160" y="4626354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B6F6929-3432-0D4F-97C3-03FFC675A15F}"/>
              </a:ext>
            </a:extLst>
          </p:cNvPr>
          <p:cNvSpPr txBox="1"/>
          <p:nvPr/>
        </p:nvSpPr>
        <p:spPr>
          <a:xfrm>
            <a:off x="3509307" y="4652576"/>
            <a:ext cx="255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AFA3B5E-1A81-C840-9A05-950D91268F6E}"/>
              </a:ext>
            </a:extLst>
          </p:cNvPr>
          <p:cNvSpPr txBox="1"/>
          <p:nvPr/>
        </p:nvSpPr>
        <p:spPr>
          <a:xfrm>
            <a:off x="1461018" y="4626354"/>
            <a:ext cx="806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names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713213D-E07E-B445-93AA-EBEC2F620002}"/>
              </a:ext>
            </a:extLst>
          </p:cNvPr>
          <p:cNvSpPr txBox="1"/>
          <p:nvPr/>
        </p:nvSpPr>
        <p:spPr>
          <a:xfrm>
            <a:off x="4336026" y="5371926"/>
            <a:ext cx="142135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 is numeric</a:t>
            </a:r>
          </a:p>
          <a:p>
            <a:r>
              <a:rPr lang="en-US" dirty="0"/>
              <a:t>y is character</a:t>
            </a:r>
          </a:p>
          <a:p>
            <a:r>
              <a:rPr lang="en-US" dirty="0"/>
              <a:t>f is factor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E450CEF-7EA0-8744-B243-E2906E3CD0C6}"/>
              </a:ext>
            </a:extLst>
          </p:cNvPr>
          <p:cNvSpPr txBox="1"/>
          <p:nvPr/>
        </p:nvSpPr>
        <p:spPr>
          <a:xfrm>
            <a:off x="1588615" y="5625227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df</a:t>
            </a:r>
            <a:r>
              <a:rPr lang="en-US" dirty="0"/>
              <a:t> = </a:t>
            </a:r>
          </a:p>
        </p:txBody>
      </p:sp>
    </p:spTree>
    <p:extLst>
      <p:ext uri="{BB962C8B-B14F-4D97-AF65-F5344CB8AC3E}">
        <p14:creationId xmlns:p14="http://schemas.microsoft.com/office/powerpoint/2010/main" val="3733742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3072" y="470925"/>
            <a:ext cx="3285756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E4E0160-09F1-7946-916F-3F67211A38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271" y="1012004"/>
            <a:ext cx="2562119" cy="479540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Data types</a:t>
            </a:r>
          </a:p>
        </p:txBody>
      </p:sp>
      <p:graphicFrame>
        <p:nvGraphicFramePr>
          <p:cNvPr id="7" name="Content Placeholder 4">
            <a:extLst>
              <a:ext uri="{FF2B5EF4-FFF2-40B4-BE49-F238E27FC236}">
                <a16:creationId xmlns:a16="http://schemas.microsoft.com/office/drawing/2014/main" id="{F90AF415-6EC9-4736-9F8C-FAFDC968C1D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49933318"/>
              </p:ext>
            </p:extLst>
          </p:nvPr>
        </p:nvGraphicFramePr>
        <p:xfrm>
          <a:off x="3895725" y="470924"/>
          <a:ext cx="4885203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1833994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58A0FC-B6BF-DC47-AD1F-DD298E872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Exploring data frames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85BE0F9-47A6-8349-B47E-5B23014D4533}"/>
              </a:ext>
            </a:extLst>
          </p:cNvPr>
          <p:cNvSpPr/>
          <p:nvPr/>
        </p:nvSpPr>
        <p:spPr>
          <a:xfrm>
            <a:off x="457199" y="1417638"/>
            <a:ext cx="836233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SG" dirty="0">
                <a:solidFill>
                  <a:srgbClr val="555555"/>
                </a:solidFill>
                <a:latin typeface="helvetica" pitchFamily="2" charset="0"/>
              </a:rPr>
              <a:t>R provides some example data that can be called using the data() function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92CF800-E46D-F445-9A8D-9764F72E55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0088" y="1707647"/>
            <a:ext cx="5346700" cy="635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C409859-69DE-9944-B9D8-ACAC101BD1C9}"/>
              </a:ext>
            </a:extLst>
          </p:cNvPr>
          <p:cNvSpPr/>
          <p:nvPr/>
        </p:nvSpPr>
        <p:spPr>
          <a:xfrm>
            <a:off x="457198" y="2342647"/>
            <a:ext cx="822960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 dirty="0">
                <a:solidFill>
                  <a:srgbClr val="555555"/>
                </a:solidFill>
                <a:latin typeface="helvetica" pitchFamily="2" charset="0"/>
              </a:rPr>
              <a:t>The iris’ </a:t>
            </a:r>
            <a:r>
              <a:rPr lang="en-SG" dirty="0" err="1">
                <a:solidFill>
                  <a:srgbClr val="555555"/>
                </a:solidFill>
                <a:latin typeface="helvetica" pitchFamily="2" charset="0"/>
              </a:rPr>
              <a:t>data.frame</a:t>
            </a:r>
            <a:r>
              <a:rPr lang="en-SG" dirty="0">
                <a:solidFill>
                  <a:srgbClr val="555555"/>
                </a:solidFill>
                <a:latin typeface="helvetica" pitchFamily="2" charset="0"/>
              </a:rPr>
              <a:t> which gives the measurements in </a:t>
            </a:r>
            <a:r>
              <a:rPr lang="en-SG" dirty="0" err="1">
                <a:solidFill>
                  <a:srgbClr val="555555"/>
                </a:solidFill>
                <a:latin typeface="helvetica" pitchFamily="2" charset="0"/>
              </a:rPr>
              <a:t>centimeters</a:t>
            </a:r>
            <a:r>
              <a:rPr lang="en-SG" dirty="0">
                <a:solidFill>
                  <a:srgbClr val="555555"/>
                </a:solidFill>
                <a:latin typeface="helvetica" pitchFamily="2" charset="0"/>
              </a:rPr>
              <a:t> of the variables sepal length and width and petal length and width, respectively, for 50 flowers from each of 3 species of iris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1FBE73C-17BA-7544-9852-7783018B5C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5638" y="3821654"/>
            <a:ext cx="5435600" cy="11303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EC7241C-C18A-3C44-8ECB-4624D8A91BE2}"/>
              </a:ext>
            </a:extLst>
          </p:cNvPr>
          <p:cNvSpPr txBox="1"/>
          <p:nvPr/>
        </p:nvSpPr>
        <p:spPr>
          <a:xfrm>
            <a:off x="1114534" y="3452322"/>
            <a:ext cx="6037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 explore the data frame, the following functions are useful</a:t>
            </a:r>
          </a:p>
        </p:txBody>
      </p:sp>
    </p:spTree>
    <p:extLst>
      <p:ext uri="{BB962C8B-B14F-4D97-AF65-F5344CB8AC3E}">
        <p14:creationId xmlns:p14="http://schemas.microsoft.com/office/powerpoint/2010/main" val="49135206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F419B-E890-7046-9BA6-9E311DA1A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Subsetting</a:t>
            </a:r>
            <a:r>
              <a:rPr lang="en-US" dirty="0"/>
              <a:t> data frames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39D0ED-2C25-094D-AE25-2E79C8D07D00}"/>
              </a:ext>
            </a:extLst>
          </p:cNvPr>
          <p:cNvSpPr txBox="1"/>
          <p:nvPr/>
        </p:nvSpPr>
        <p:spPr>
          <a:xfrm>
            <a:off x="634181" y="1283110"/>
            <a:ext cx="80526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Like matrices, the </a:t>
            </a:r>
            <a:r>
              <a:rPr lang="en-SG" dirty="0"/>
              <a:t>[</a:t>
            </a:r>
            <a:r>
              <a:rPr lang="en-SG" dirty="0" err="1"/>
              <a:t>i,j</a:t>
            </a:r>
            <a:r>
              <a:rPr lang="en-SG" dirty="0"/>
              <a:t>]-index notation is valid also for </a:t>
            </a:r>
            <a:r>
              <a:rPr lang="en-SG" dirty="0" err="1"/>
              <a:t>data.frames</a:t>
            </a:r>
            <a:endParaRPr lang="en-SG" dirty="0"/>
          </a:p>
          <a:p>
            <a:br>
              <a:rPr lang="en-SG" dirty="0"/>
            </a:br>
            <a:endParaRPr lang="en-SG" dirty="0"/>
          </a:p>
          <a:p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4BAF11D-8574-5C4C-B1B9-2DCC9E04DA70}"/>
              </a:ext>
            </a:extLst>
          </p:cNvPr>
          <p:cNvSpPr/>
          <p:nvPr/>
        </p:nvSpPr>
        <p:spPr>
          <a:xfrm>
            <a:off x="3489938" y="2093528"/>
            <a:ext cx="477378" cy="54476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8C9873-036C-8541-AD38-F0BCD2D52361}"/>
              </a:ext>
            </a:extLst>
          </p:cNvPr>
          <p:cNvSpPr/>
          <p:nvPr/>
        </p:nvSpPr>
        <p:spPr>
          <a:xfrm>
            <a:off x="4008283" y="2093528"/>
            <a:ext cx="477378" cy="544769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47A8637-7601-2149-9E40-AE68FE65ECB5}"/>
              </a:ext>
            </a:extLst>
          </p:cNvPr>
          <p:cNvSpPr/>
          <p:nvPr/>
        </p:nvSpPr>
        <p:spPr>
          <a:xfrm>
            <a:off x="4526628" y="2093528"/>
            <a:ext cx="477378" cy="54476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80847A2-2091-0A4B-BB8E-93BE7159320E}"/>
              </a:ext>
            </a:extLst>
          </p:cNvPr>
          <p:cNvSpPr/>
          <p:nvPr/>
        </p:nvSpPr>
        <p:spPr>
          <a:xfrm>
            <a:off x="3489938" y="2661801"/>
            <a:ext cx="477378" cy="54476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5381387-70A8-BA4D-9A6E-E642968D45B9}"/>
              </a:ext>
            </a:extLst>
          </p:cNvPr>
          <p:cNvSpPr/>
          <p:nvPr/>
        </p:nvSpPr>
        <p:spPr>
          <a:xfrm>
            <a:off x="4008283" y="2661801"/>
            <a:ext cx="477378" cy="544769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DB596FE-C32F-AA4E-A392-F71740E0E0EF}"/>
              </a:ext>
            </a:extLst>
          </p:cNvPr>
          <p:cNvSpPr/>
          <p:nvPr/>
        </p:nvSpPr>
        <p:spPr>
          <a:xfrm>
            <a:off x="4526628" y="2661801"/>
            <a:ext cx="477378" cy="54476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C897D74-476D-944E-A0B6-96626282E093}"/>
              </a:ext>
            </a:extLst>
          </p:cNvPr>
          <p:cNvSpPr/>
          <p:nvPr/>
        </p:nvSpPr>
        <p:spPr>
          <a:xfrm>
            <a:off x="3489938" y="3241238"/>
            <a:ext cx="477378" cy="54476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FBE27E3-9BE9-244E-B1A3-A49C43D717E1}"/>
              </a:ext>
            </a:extLst>
          </p:cNvPr>
          <p:cNvSpPr/>
          <p:nvPr/>
        </p:nvSpPr>
        <p:spPr>
          <a:xfrm>
            <a:off x="4008283" y="3241238"/>
            <a:ext cx="477378" cy="544769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79A2B9B-9ED6-7144-8CC0-93BC9CA7AA34}"/>
              </a:ext>
            </a:extLst>
          </p:cNvPr>
          <p:cNvSpPr/>
          <p:nvPr/>
        </p:nvSpPr>
        <p:spPr>
          <a:xfrm>
            <a:off x="4526628" y="3241238"/>
            <a:ext cx="477378" cy="54476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F604FD5-E50B-5F48-9F81-EC8D1134C29C}"/>
              </a:ext>
            </a:extLst>
          </p:cNvPr>
          <p:cNvSpPr txBox="1"/>
          <p:nvPr/>
        </p:nvSpPr>
        <p:spPr>
          <a:xfrm>
            <a:off x="3556673" y="1750419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1DE1615-47F7-CB4A-86FB-606DB9230E3B}"/>
              </a:ext>
            </a:extLst>
          </p:cNvPr>
          <p:cNvSpPr txBox="1"/>
          <p:nvPr/>
        </p:nvSpPr>
        <p:spPr>
          <a:xfrm>
            <a:off x="4102541" y="1750419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615B717-A6EC-6F48-AE94-6F8AF567B741}"/>
              </a:ext>
            </a:extLst>
          </p:cNvPr>
          <p:cNvSpPr txBox="1"/>
          <p:nvPr/>
        </p:nvSpPr>
        <p:spPr>
          <a:xfrm>
            <a:off x="4600688" y="1776641"/>
            <a:ext cx="255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18342DE-6D28-7840-8A8D-D79A53422288}"/>
              </a:ext>
            </a:extLst>
          </p:cNvPr>
          <p:cNvSpPr txBox="1"/>
          <p:nvPr/>
        </p:nvSpPr>
        <p:spPr>
          <a:xfrm>
            <a:off x="2552399" y="1750419"/>
            <a:ext cx="806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names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62420D3-A2C5-F943-AE59-54E1788F1346}"/>
              </a:ext>
            </a:extLst>
          </p:cNvPr>
          <p:cNvSpPr txBox="1"/>
          <p:nvPr/>
        </p:nvSpPr>
        <p:spPr>
          <a:xfrm>
            <a:off x="2679996" y="2749292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df</a:t>
            </a:r>
            <a:r>
              <a:rPr lang="en-US" dirty="0"/>
              <a:t> =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6CC44E7-2517-B841-8B1D-8B9DC4BD634B}"/>
              </a:ext>
            </a:extLst>
          </p:cNvPr>
          <p:cNvSpPr txBox="1"/>
          <p:nvPr/>
        </p:nvSpPr>
        <p:spPr>
          <a:xfrm>
            <a:off x="1946787" y="4981441"/>
            <a:ext cx="914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df</a:t>
            </a:r>
            <a:r>
              <a:rPr lang="en-US" dirty="0"/>
              <a:t>[,1] = 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11CD3BD-34BA-5447-A5A3-77B19F36389F}"/>
              </a:ext>
            </a:extLst>
          </p:cNvPr>
          <p:cNvSpPr/>
          <p:nvPr/>
        </p:nvSpPr>
        <p:spPr>
          <a:xfrm>
            <a:off x="2860820" y="4325450"/>
            <a:ext cx="477378" cy="54476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F748C1B-A843-5742-8335-679A5962806F}"/>
              </a:ext>
            </a:extLst>
          </p:cNvPr>
          <p:cNvSpPr/>
          <p:nvPr/>
        </p:nvSpPr>
        <p:spPr>
          <a:xfrm>
            <a:off x="2860820" y="4893723"/>
            <a:ext cx="477378" cy="54476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1091AD4-6056-5D40-90ED-2BF779641415}"/>
              </a:ext>
            </a:extLst>
          </p:cNvPr>
          <p:cNvSpPr/>
          <p:nvPr/>
        </p:nvSpPr>
        <p:spPr>
          <a:xfrm>
            <a:off x="2860820" y="5473160"/>
            <a:ext cx="477378" cy="54476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F706D97-B274-3943-AA69-FB6A15EAEFFA}"/>
              </a:ext>
            </a:extLst>
          </p:cNvPr>
          <p:cNvSpPr txBox="1"/>
          <p:nvPr/>
        </p:nvSpPr>
        <p:spPr>
          <a:xfrm>
            <a:off x="4226401" y="4980576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df[2,2] = 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5A46CDE-1FC3-EC44-B787-1F8802413A4A}"/>
              </a:ext>
            </a:extLst>
          </p:cNvPr>
          <p:cNvSpPr/>
          <p:nvPr/>
        </p:nvSpPr>
        <p:spPr>
          <a:xfrm>
            <a:off x="5185806" y="4870219"/>
            <a:ext cx="477378" cy="544769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59820869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E648AA-D0E9-D248-B956-B7480C7969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Subsetting</a:t>
            </a:r>
            <a:r>
              <a:rPr lang="en-US" dirty="0"/>
              <a:t> data frames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0DC3CD9-4994-DB4A-BC89-328D91571FB1}"/>
              </a:ext>
            </a:extLst>
          </p:cNvPr>
          <p:cNvSpPr/>
          <p:nvPr/>
        </p:nvSpPr>
        <p:spPr>
          <a:xfrm>
            <a:off x="457200" y="1417638"/>
            <a:ext cx="8229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 dirty="0">
                <a:solidFill>
                  <a:srgbClr val="555555"/>
                </a:solidFill>
                <a:latin typeface="helvetica" pitchFamily="2" charset="0"/>
              </a:rPr>
              <a:t>Alternatively, we may also access parts of the data frame via name</a:t>
            </a:r>
            <a:endParaRPr lang="en-SG" b="0" i="0" dirty="0">
              <a:solidFill>
                <a:srgbClr val="555555"/>
              </a:solidFill>
              <a:effectLst/>
              <a:latin typeface="helvetica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F2C0006-167D-9B44-BC98-581CD863A9BA}"/>
              </a:ext>
            </a:extLst>
          </p:cNvPr>
          <p:cNvSpPr/>
          <p:nvPr/>
        </p:nvSpPr>
        <p:spPr>
          <a:xfrm>
            <a:off x="3489938" y="2093528"/>
            <a:ext cx="477378" cy="54476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5504E61-CEAA-894B-AC22-CE78B890B63A}"/>
              </a:ext>
            </a:extLst>
          </p:cNvPr>
          <p:cNvSpPr/>
          <p:nvPr/>
        </p:nvSpPr>
        <p:spPr>
          <a:xfrm>
            <a:off x="4008283" y="2093528"/>
            <a:ext cx="477378" cy="544769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483CEE7-2D7E-4A4F-9F3B-DCCDF33B6676}"/>
              </a:ext>
            </a:extLst>
          </p:cNvPr>
          <p:cNvSpPr/>
          <p:nvPr/>
        </p:nvSpPr>
        <p:spPr>
          <a:xfrm>
            <a:off x="4526628" y="2093528"/>
            <a:ext cx="477378" cy="54476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AF211D0-7353-2F4D-8F25-009036381DEF}"/>
              </a:ext>
            </a:extLst>
          </p:cNvPr>
          <p:cNvSpPr/>
          <p:nvPr/>
        </p:nvSpPr>
        <p:spPr>
          <a:xfrm>
            <a:off x="3489938" y="2661801"/>
            <a:ext cx="477378" cy="54476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CDFACD-3411-D249-B8AD-4F40DA6D056D}"/>
              </a:ext>
            </a:extLst>
          </p:cNvPr>
          <p:cNvSpPr/>
          <p:nvPr/>
        </p:nvSpPr>
        <p:spPr>
          <a:xfrm>
            <a:off x="4008283" y="2661801"/>
            <a:ext cx="477378" cy="544769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41F697F-7947-2D42-ADC1-D1D7719815BD}"/>
              </a:ext>
            </a:extLst>
          </p:cNvPr>
          <p:cNvSpPr/>
          <p:nvPr/>
        </p:nvSpPr>
        <p:spPr>
          <a:xfrm>
            <a:off x="4526628" y="2661801"/>
            <a:ext cx="477378" cy="54476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FDDACD1-459F-A84F-ADDA-37CFF6B98B4C}"/>
              </a:ext>
            </a:extLst>
          </p:cNvPr>
          <p:cNvSpPr/>
          <p:nvPr/>
        </p:nvSpPr>
        <p:spPr>
          <a:xfrm>
            <a:off x="3489938" y="3241238"/>
            <a:ext cx="477378" cy="54476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D8C13D0-1F8F-984C-9E63-1649E24D64B9}"/>
              </a:ext>
            </a:extLst>
          </p:cNvPr>
          <p:cNvSpPr/>
          <p:nvPr/>
        </p:nvSpPr>
        <p:spPr>
          <a:xfrm>
            <a:off x="4008283" y="3241238"/>
            <a:ext cx="477378" cy="544769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F9C3EAF-DAA3-1649-BE88-84C979E529F5}"/>
              </a:ext>
            </a:extLst>
          </p:cNvPr>
          <p:cNvSpPr/>
          <p:nvPr/>
        </p:nvSpPr>
        <p:spPr>
          <a:xfrm>
            <a:off x="4526628" y="3241238"/>
            <a:ext cx="477378" cy="54476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FA9F882-30AB-0F45-BC89-C884949C43BC}"/>
              </a:ext>
            </a:extLst>
          </p:cNvPr>
          <p:cNvSpPr txBox="1"/>
          <p:nvPr/>
        </p:nvSpPr>
        <p:spPr>
          <a:xfrm>
            <a:off x="3556673" y="1750419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DE2456D-E561-CF44-B1E6-A57D1F13AE1F}"/>
              </a:ext>
            </a:extLst>
          </p:cNvPr>
          <p:cNvSpPr txBox="1"/>
          <p:nvPr/>
        </p:nvSpPr>
        <p:spPr>
          <a:xfrm>
            <a:off x="4102541" y="1750419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FC6AC27-7DDB-5046-B859-893058DABA97}"/>
              </a:ext>
            </a:extLst>
          </p:cNvPr>
          <p:cNvSpPr txBox="1"/>
          <p:nvPr/>
        </p:nvSpPr>
        <p:spPr>
          <a:xfrm>
            <a:off x="4600688" y="1776641"/>
            <a:ext cx="255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567AC3E-33E1-EE40-95B5-B97B9F409BEC}"/>
              </a:ext>
            </a:extLst>
          </p:cNvPr>
          <p:cNvSpPr txBox="1"/>
          <p:nvPr/>
        </p:nvSpPr>
        <p:spPr>
          <a:xfrm>
            <a:off x="2552399" y="1750419"/>
            <a:ext cx="806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names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299311F-B6FF-9941-A59A-66CDD3F2C769}"/>
              </a:ext>
            </a:extLst>
          </p:cNvPr>
          <p:cNvSpPr txBox="1"/>
          <p:nvPr/>
        </p:nvSpPr>
        <p:spPr>
          <a:xfrm>
            <a:off x="2679996" y="2749292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df</a:t>
            </a:r>
            <a:r>
              <a:rPr lang="en-US" dirty="0"/>
              <a:t> =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E6C1531-A24E-B848-8CB7-2FC7B75DF984}"/>
              </a:ext>
            </a:extLst>
          </p:cNvPr>
          <p:cNvSpPr txBox="1"/>
          <p:nvPr/>
        </p:nvSpPr>
        <p:spPr>
          <a:xfrm>
            <a:off x="584679" y="4321277"/>
            <a:ext cx="2095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Using the $ notation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181F6DE-C5F4-834B-80CB-70871C715183}"/>
              </a:ext>
            </a:extLst>
          </p:cNvPr>
          <p:cNvSpPr txBox="1"/>
          <p:nvPr/>
        </p:nvSpPr>
        <p:spPr>
          <a:xfrm>
            <a:off x="584679" y="5347649"/>
            <a:ext cx="81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df$y</a:t>
            </a:r>
            <a:r>
              <a:rPr lang="en-US" dirty="0"/>
              <a:t> = 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C1A20F5-D2E2-7B4F-9749-9C3DF1E818A6}"/>
              </a:ext>
            </a:extLst>
          </p:cNvPr>
          <p:cNvSpPr/>
          <p:nvPr/>
        </p:nvSpPr>
        <p:spPr>
          <a:xfrm>
            <a:off x="1488304" y="4745552"/>
            <a:ext cx="477378" cy="544769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3BFFCB7-52D1-DD44-AA09-CDE13BBC74EE}"/>
              </a:ext>
            </a:extLst>
          </p:cNvPr>
          <p:cNvSpPr/>
          <p:nvPr/>
        </p:nvSpPr>
        <p:spPr>
          <a:xfrm>
            <a:off x="1488304" y="5313825"/>
            <a:ext cx="477378" cy="544769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AC1320C-6C6C-F142-8878-8DEBBAB0FD5C}"/>
              </a:ext>
            </a:extLst>
          </p:cNvPr>
          <p:cNvSpPr/>
          <p:nvPr/>
        </p:nvSpPr>
        <p:spPr>
          <a:xfrm>
            <a:off x="1488304" y="5893262"/>
            <a:ext cx="477378" cy="544769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48AB049-CA0C-B541-872F-A10C92B7F6B0}"/>
              </a:ext>
            </a:extLst>
          </p:cNvPr>
          <p:cNvSpPr txBox="1"/>
          <p:nvPr/>
        </p:nvSpPr>
        <p:spPr>
          <a:xfrm>
            <a:off x="2868509" y="4328789"/>
            <a:ext cx="3191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Quoting the name in the </a:t>
            </a:r>
            <a:r>
              <a:rPr lang="en-US" dirty="0" err="1"/>
              <a:t>jth</a:t>
            </a:r>
            <a:r>
              <a:rPr lang="en-US" dirty="0"/>
              <a:t> slot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E75C2E4-061E-A04D-A640-208C5252D78B}"/>
              </a:ext>
            </a:extLst>
          </p:cNvPr>
          <p:cNvSpPr txBox="1"/>
          <p:nvPr/>
        </p:nvSpPr>
        <p:spPr>
          <a:xfrm>
            <a:off x="2868509" y="5345141"/>
            <a:ext cx="1056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df</a:t>
            </a:r>
            <a:r>
              <a:rPr lang="en-US" dirty="0"/>
              <a:t>[,”f”] = 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54E3C81-7AB4-224D-8167-C6299266BF66}"/>
              </a:ext>
            </a:extLst>
          </p:cNvPr>
          <p:cNvSpPr/>
          <p:nvPr/>
        </p:nvSpPr>
        <p:spPr>
          <a:xfrm>
            <a:off x="3914025" y="4754673"/>
            <a:ext cx="477378" cy="54476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097B01D-95E1-7842-B6CF-3125D0C77EBD}"/>
              </a:ext>
            </a:extLst>
          </p:cNvPr>
          <p:cNvSpPr/>
          <p:nvPr/>
        </p:nvSpPr>
        <p:spPr>
          <a:xfrm>
            <a:off x="3914025" y="5322946"/>
            <a:ext cx="477378" cy="54476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681B3D4-E540-7F47-AE9B-B16CD9E85772}"/>
              </a:ext>
            </a:extLst>
          </p:cNvPr>
          <p:cNvSpPr/>
          <p:nvPr/>
        </p:nvSpPr>
        <p:spPr>
          <a:xfrm>
            <a:off x="3914025" y="5902383"/>
            <a:ext cx="477378" cy="54476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BF01D7D-DB2F-B147-A923-D97C9FF462F5}"/>
              </a:ext>
            </a:extLst>
          </p:cNvPr>
          <p:cNvSpPr txBox="1"/>
          <p:nvPr/>
        </p:nvSpPr>
        <p:spPr>
          <a:xfrm>
            <a:off x="5144677" y="5345141"/>
            <a:ext cx="1628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df</a:t>
            </a:r>
            <a:r>
              <a:rPr lang="en-US" dirty="0"/>
              <a:t>[,c(“</a:t>
            </a:r>
            <a:r>
              <a:rPr lang="en-US" dirty="0" err="1"/>
              <a:t>x”,”f</a:t>
            </a:r>
            <a:r>
              <a:rPr lang="en-US" dirty="0"/>
              <a:t>”)] = 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BBD064F-54AD-0845-A169-D3F23397B2D0}"/>
              </a:ext>
            </a:extLst>
          </p:cNvPr>
          <p:cNvSpPr/>
          <p:nvPr/>
        </p:nvSpPr>
        <p:spPr>
          <a:xfrm>
            <a:off x="6769734" y="4754673"/>
            <a:ext cx="477378" cy="54476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5A2DE03-CBB0-6F47-ACB7-02493217540A}"/>
              </a:ext>
            </a:extLst>
          </p:cNvPr>
          <p:cNvSpPr/>
          <p:nvPr/>
        </p:nvSpPr>
        <p:spPr>
          <a:xfrm>
            <a:off x="6769734" y="5322946"/>
            <a:ext cx="477378" cy="54476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4D824B7-5E2E-D54D-82F1-A581AA957919}"/>
              </a:ext>
            </a:extLst>
          </p:cNvPr>
          <p:cNvSpPr/>
          <p:nvPr/>
        </p:nvSpPr>
        <p:spPr>
          <a:xfrm>
            <a:off x="6769734" y="5902383"/>
            <a:ext cx="477378" cy="54476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4D181C0-08AA-3D48-B45D-D3062BD5BAF0}"/>
              </a:ext>
            </a:extLst>
          </p:cNvPr>
          <p:cNvSpPr/>
          <p:nvPr/>
        </p:nvSpPr>
        <p:spPr>
          <a:xfrm>
            <a:off x="7287465" y="4745552"/>
            <a:ext cx="477378" cy="54476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DE119AE-43E5-2146-AB49-DE41EEDBA3D8}"/>
              </a:ext>
            </a:extLst>
          </p:cNvPr>
          <p:cNvSpPr/>
          <p:nvPr/>
        </p:nvSpPr>
        <p:spPr>
          <a:xfrm>
            <a:off x="7287465" y="5313825"/>
            <a:ext cx="477378" cy="54476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6FA37A5-4E53-9E46-9E40-1BC28B0AEDE9}"/>
              </a:ext>
            </a:extLst>
          </p:cNvPr>
          <p:cNvSpPr/>
          <p:nvPr/>
        </p:nvSpPr>
        <p:spPr>
          <a:xfrm>
            <a:off x="7287465" y="5893262"/>
            <a:ext cx="477378" cy="54476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</a:t>
            </a:r>
          </a:p>
        </p:txBody>
      </p:sp>
    </p:spTree>
    <p:extLst>
      <p:ext uri="{BB962C8B-B14F-4D97-AF65-F5344CB8AC3E}">
        <p14:creationId xmlns:p14="http://schemas.microsoft.com/office/powerpoint/2010/main" val="197661725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59AE206-7EBA-4D33-8BC9-9D8158553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030141C-4794-D643-B61C-067B0B41C3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4555055"/>
            <a:ext cx="5174047" cy="1723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 defTabSz="914400">
              <a:lnSpc>
                <a:spcPct val="90000"/>
              </a:lnSpc>
            </a:pPr>
            <a:r>
              <a:rPr lang="en-US" sz="6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Lists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5186BF-4DC3-C14E-AA7B-587C4DDC5C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56968" y="4555055"/>
            <a:ext cx="2537450" cy="1723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</a:pPr>
            <a:endParaRPr lang="en-US" sz="24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437D937-A7F1-4011-92B4-328E5BE1B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1425" y="1322610"/>
            <a:ext cx="1682850" cy="168284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672F332-AF08-46C6-94F0-77684310D7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46253" y="2707205"/>
            <a:ext cx="721796" cy="72179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4244EF8-D73A-40E1-BE73-D46E6B4B04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44374" y="2603243"/>
            <a:ext cx="220271" cy="22027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AB84D7E8-4ECB-42D7-ADBF-01689B0F24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29087" y="0"/>
            <a:ext cx="4814914" cy="3429000"/>
          </a:xfrm>
          <a:custGeom>
            <a:avLst/>
            <a:gdLst>
              <a:gd name="connsiteX0" fmla="*/ 0 w 5699887"/>
              <a:gd name="connsiteY0" fmla="*/ 0 h 4059244"/>
              <a:gd name="connsiteX1" fmla="*/ 5699887 w 5699887"/>
              <a:gd name="connsiteY1" fmla="*/ 0 h 4059244"/>
              <a:gd name="connsiteX2" fmla="*/ 5699887 w 5699887"/>
              <a:gd name="connsiteY2" fmla="*/ 3944096 h 4059244"/>
              <a:gd name="connsiteX3" fmla="*/ 5525775 w 5699887"/>
              <a:gd name="connsiteY3" fmla="*/ 3980429 h 4059244"/>
              <a:gd name="connsiteX4" fmla="*/ 4663256 w 5699887"/>
              <a:gd name="connsiteY4" fmla="*/ 4059244 h 4059244"/>
              <a:gd name="connsiteX5" fmla="*/ 8566 w 5699887"/>
              <a:gd name="connsiteY5" fmla="*/ 67422 h 4059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99887" h="4059244">
                <a:moveTo>
                  <a:pt x="0" y="0"/>
                </a:moveTo>
                <a:lnTo>
                  <a:pt x="5699887" y="0"/>
                </a:lnTo>
                <a:lnTo>
                  <a:pt x="5699887" y="3944096"/>
                </a:lnTo>
                <a:lnTo>
                  <a:pt x="5525775" y="3980429"/>
                </a:lnTo>
                <a:cubicBezTo>
                  <a:pt x="5246154" y="4032190"/>
                  <a:pt x="4957865" y="4059244"/>
                  <a:pt x="4663256" y="4059244"/>
                </a:cubicBezTo>
                <a:cubicBezTo>
                  <a:pt x="2306390" y="4059244"/>
                  <a:pt x="353936" y="2327747"/>
                  <a:pt x="8566" y="67422"/>
                </a:cubicBez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E8E38ED-369A-44C2-B635-0BED0E48A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979834" y="4776880"/>
            <a:ext cx="0" cy="1303020"/>
          </a:xfrm>
          <a:prstGeom prst="line">
            <a:avLst/>
          </a:prstGeom>
          <a:ln w="1905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814549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E4F5C0F-6820-4544-AFC9-BCBECD8B8706}"/>
              </a:ext>
            </a:extLst>
          </p:cNvPr>
          <p:cNvSpPr/>
          <p:nvPr/>
        </p:nvSpPr>
        <p:spPr>
          <a:xfrm>
            <a:off x="457200" y="1212277"/>
            <a:ext cx="82296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 list is a generic vector that can contain multiple data types</a:t>
            </a:r>
          </a:p>
          <a:p>
            <a:r>
              <a:rPr lang="en-US" dirty="0"/>
              <a:t>Unlike a data frame, it can contain multiple data structures of different dimensions!</a:t>
            </a:r>
          </a:p>
          <a:p>
            <a:r>
              <a:rPr lang="en-US" dirty="0"/>
              <a:t>A list is instantiated using the list() function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2B36DA7-11ED-9749-BDAE-5951CA301711}"/>
              </a:ext>
            </a:extLst>
          </p:cNvPr>
          <p:cNvSpPr/>
          <p:nvPr/>
        </p:nvSpPr>
        <p:spPr>
          <a:xfrm>
            <a:off x="958645" y="2740291"/>
            <a:ext cx="477378" cy="54476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6EF735C-7869-2D4D-90C9-236C55CBFEDB}"/>
              </a:ext>
            </a:extLst>
          </p:cNvPr>
          <p:cNvSpPr/>
          <p:nvPr/>
        </p:nvSpPr>
        <p:spPr>
          <a:xfrm>
            <a:off x="958645" y="3308564"/>
            <a:ext cx="477378" cy="54476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C4B1BA4-9238-8640-8929-06982CFC8DEF}"/>
              </a:ext>
            </a:extLst>
          </p:cNvPr>
          <p:cNvSpPr/>
          <p:nvPr/>
        </p:nvSpPr>
        <p:spPr>
          <a:xfrm>
            <a:off x="958645" y="3888001"/>
            <a:ext cx="477378" cy="54476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3FD4AF-77B9-D845-B17E-71E355089F26}"/>
              </a:ext>
            </a:extLst>
          </p:cNvPr>
          <p:cNvSpPr txBox="1"/>
          <p:nvPr/>
        </p:nvSpPr>
        <p:spPr>
          <a:xfrm>
            <a:off x="1044087" y="233629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703FB4-663E-F748-9F23-BBBFDFEAB0C1}"/>
              </a:ext>
            </a:extLst>
          </p:cNvPr>
          <p:cNvSpPr txBox="1"/>
          <p:nvPr/>
        </p:nvSpPr>
        <p:spPr>
          <a:xfrm>
            <a:off x="479186" y="6409888"/>
            <a:ext cx="958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numeric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AB60AB-1BE5-054D-9983-82D62E4E84FB}"/>
              </a:ext>
            </a:extLst>
          </p:cNvPr>
          <p:cNvSpPr txBox="1"/>
          <p:nvPr/>
        </p:nvSpPr>
        <p:spPr>
          <a:xfrm>
            <a:off x="1350581" y="6409888"/>
            <a:ext cx="1068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character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F12CEB5-FD7A-1D4A-B71C-FF140B832136}"/>
              </a:ext>
            </a:extLst>
          </p:cNvPr>
          <p:cNvSpPr txBox="1"/>
          <p:nvPr/>
        </p:nvSpPr>
        <p:spPr>
          <a:xfrm>
            <a:off x="1800251" y="2336291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EA2CD5B-882C-3E42-8ABC-ED88AECD180B}"/>
              </a:ext>
            </a:extLst>
          </p:cNvPr>
          <p:cNvSpPr/>
          <p:nvPr/>
        </p:nvSpPr>
        <p:spPr>
          <a:xfrm>
            <a:off x="1698779" y="2740291"/>
            <a:ext cx="477378" cy="544769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aa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4DC0049-7B5D-AA46-8584-B050B6D8518F}"/>
              </a:ext>
            </a:extLst>
          </p:cNvPr>
          <p:cNvSpPr/>
          <p:nvPr/>
        </p:nvSpPr>
        <p:spPr>
          <a:xfrm>
            <a:off x="1698779" y="3308564"/>
            <a:ext cx="477378" cy="544769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bb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70E0931-B6EA-594D-BAAB-540580449BA9}"/>
              </a:ext>
            </a:extLst>
          </p:cNvPr>
          <p:cNvSpPr/>
          <p:nvPr/>
        </p:nvSpPr>
        <p:spPr>
          <a:xfrm>
            <a:off x="1698779" y="3888001"/>
            <a:ext cx="477378" cy="544769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cc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5E45BFD-51BD-3141-A701-7B2015AE0C38}"/>
              </a:ext>
            </a:extLst>
          </p:cNvPr>
          <p:cNvSpPr/>
          <p:nvPr/>
        </p:nvSpPr>
        <p:spPr>
          <a:xfrm>
            <a:off x="1698779" y="4513778"/>
            <a:ext cx="477378" cy="544769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dd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55BC57B-AD74-A44C-B1D0-EE78095BD25C}"/>
              </a:ext>
            </a:extLst>
          </p:cNvPr>
          <p:cNvSpPr/>
          <p:nvPr/>
        </p:nvSpPr>
        <p:spPr>
          <a:xfrm>
            <a:off x="1698779" y="5140326"/>
            <a:ext cx="477378" cy="544769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ee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9B296D1-EA4D-6E4D-B1C4-C171FA90DAF7}"/>
              </a:ext>
            </a:extLst>
          </p:cNvPr>
          <p:cNvSpPr txBox="1"/>
          <p:nvPr/>
        </p:nvSpPr>
        <p:spPr>
          <a:xfrm>
            <a:off x="2534266" y="2328960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73BB39E-CA67-DB47-9BC4-512EEBFDA00F}"/>
              </a:ext>
            </a:extLst>
          </p:cNvPr>
          <p:cNvSpPr/>
          <p:nvPr/>
        </p:nvSpPr>
        <p:spPr>
          <a:xfrm>
            <a:off x="2363381" y="2740760"/>
            <a:ext cx="763513" cy="54476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TRUE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DB45B46-73A0-CF42-ADF8-21C618E3E52D}"/>
              </a:ext>
            </a:extLst>
          </p:cNvPr>
          <p:cNvSpPr/>
          <p:nvPr/>
        </p:nvSpPr>
        <p:spPr>
          <a:xfrm>
            <a:off x="2363381" y="3327997"/>
            <a:ext cx="763513" cy="54476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FALSE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EA0E0A1-9F21-DD4C-ADAB-F3CA33AEEFD0}"/>
              </a:ext>
            </a:extLst>
          </p:cNvPr>
          <p:cNvSpPr txBox="1"/>
          <p:nvPr/>
        </p:nvSpPr>
        <p:spPr>
          <a:xfrm>
            <a:off x="2346231" y="6409888"/>
            <a:ext cx="780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logical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63F3041-03DA-F440-82AB-5CCE2395E2CF}"/>
              </a:ext>
            </a:extLst>
          </p:cNvPr>
          <p:cNvSpPr/>
          <p:nvPr/>
        </p:nvSpPr>
        <p:spPr>
          <a:xfrm>
            <a:off x="2363381" y="3935752"/>
            <a:ext cx="763513" cy="54476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TRUE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5C27771-50A0-2940-B862-92E73F5D1666}"/>
              </a:ext>
            </a:extLst>
          </p:cNvPr>
          <p:cNvSpPr/>
          <p:nvPr/>
        </p:nvSpPr>
        <p:spPr>
          <a:xfrm>
            <a:off x="2346231" y="4541997"/>
            <a:ext cx="763513" cy="54476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FALSE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57DFA15-1643-0F4C-B6F2-59F63ED7B015}"/>
              </a:ext>
            </a:extLst>
          </p:cNvPr>
          <p:cNvSpPr/>
          <p:nvPr/>
        </p:nvSpPr>
        <p:spPr>
          <a:xfrm>
            <a:off x="2346230" y="5147150"/>
            <a:ext cx="763513" cy="54476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FALSE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DE444F9-275E-7349-86BF-4905F2BCBF20}"/>
              </a:ext>
            </a:extLst>
          </p:cNvPr>
          <p:cNvSpPr/>
          <p:nvPr/>
        </p:nvSpPr>
        <p:spPr>
          <a:xfrm>
            <a:off x="4356909" y="2304987"/>
            <a:ext cx="16985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x = list(n, s, b, 3)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E510D22-3A3E-9A4B-BA45-97A837FCEC7F}"/>
              </a:ext>
            </a:extLst>
          </p:cNvPr>
          <p:cNvSpPr/>
          <p:nvPr/>
        </p:nvSpPr>
        <p:spPr>
          <a:xfrm>
            <a:off x="4208122" y="3791053"/>
            <a:ext cx="4523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x =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6B0F87E-F958-A64E-AF58-22F16719E579}"/>
              </a:ext>
            </a:extLst>
          </p:cNvPr>
          <p:cNvSpPr/>
          <p:nvPr/>
        </p:nvSpPr>
        <p:spPr>
          <a:xfrm>
            <a:off x="4905962" y="3618920"/>
            <a:ext cx="477378" cy="54476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E052167-5D6F-5142-B656-83795F6D24CB}"/>
              </a:ext>
            </a:extLst>
          </p:cNvPr>
          <p:cNvSpPr/>
          <p:nvPr/>
        </p:nvSpPr>
        <p:spPr>
          <a:xfrm>
            <a:off x="4905962" y="4187193"/>
            <a:ext cx="477378" cy="54476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66C2B16-D0D5-864E-BA61-8DD1D13EEE8C}"/>
              </a:ext>
            </a:extLst>
          </p:cNvPr>
          <p:cNvSpPr/>
          <p:nvPr/>
        </p:nvSpPr>
        <p:spPr>
          <a:xfrm>
            <a:off x="4905962" y="4766630"/>
            <a:ext cx="477378" cy="54476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50B3B97-480E-414C-B31D-24333CB83CF9}"/>
              </a:ext>
            </a:extLst>
          </p:cNvPr>
          <p:cNvSpPr txBox="1"/>
          <p:nvPr/>
        </p:nvSpPr>
        <p:spPr>
          <a:xfrm>
            <a:off x="4991404" y="3214920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061093B-9C81-D747-BA8A-E189F5F2C1A2}"/>
              </a:ext>
            </a:extLst>
          </p:cNvPr>
          <p:cNvSpPr txBox="1"/>
          <p:nvPr/>
        </p:nvSpPr>
        <p:spPr>
          <a:xfrm>
            <a:off x="5747568" y="3214920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05105D-4BAF-A14C-A6D5-3797FA7C98F5}"/>
              </a:ext>
            </a:extLst>
          </p:cNvPr>
          <p:cNvSpPr/>
          <p:nvPr/>
        </p:nvSpPr>
        <p:spPr>
          <a:xfrm>
            <a:off x="5646096" y="3618920"/>
            <a:ext cx="477378" cy="544769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aa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5EBCCC5-1D10-054C-9362-0439EFD6949A}"/>
              </a:ext>
            </a:extLst>
          </p:cNvPr>
          <p:cNvSpPr/>
          <p:nvPr/>
        </p:nvSpPr>
        <p:spPr>
          <a:xfrm>
            <a:off x="5646096" y="4187193"/>
            <a:ext cx="477378" cy="544769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bb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3819AD1-A4FE-0841-B933-E803E43D860E}"/>
              </a:ext>
            </a:extLst>
          </p:cNvPr>
          <p:cNvSpPr/>
          <p:nvPr/>
        </p:nvSpPr>
        <p:spPr>
          <a:xfrm>
            <a:off x="5646096" y="4766630"/>
            <a:ext cx="477378" cy="544769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cc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6262798-8726-9F42-90C4-414FD883A2E4}"/>
              </a:ext>
            </a:extLst>
          </p:cNvPr>
          <p:cNvSpPr/>
          <p:nvPr/>
        </p:nvSpPr>
        <p:spPr>
          <a:xfrm>
            <a:off x="5646096" y="5392407"/>
            <a:ext cx="477378" cy="544769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dd</a:t>
            </a:r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338E4C8-F2F4-B649-BD3D-0C33703B3C89}"/>
              </a:ext>
            </a:extLst>
          </p:cNvPr>
          <p:cNvSpPr/>
          <p:nvPr/>
        </p:nvSpPr>
        <p:spPr>
          <a:xfrm>
            <a:off x="5646096" y="6018955"/>
            <a:ext cx="477378" cy="544769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ee</a:t>
            </a:r>
            <a:endParaRPr 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A9CE3A5-3A7E-1344-A3D1-DEDC55C7DD51}"/>
              </a:ext>
            </a:extLst>
          </p:cNvPr>
          <p:cNvSpPr txBox="1"/>
          <p:nvPr/>
        </p:nvSpPr>
        <p:spPr>
          <a:xfrm>
            <a:off x="6481583" y="320758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BD04CF8-2802-F448-8305-453B036F7F91}"/>
              </a:ext>
            </a:extLst>
          </p:cNvPr>
          <p:cNvSpPr/>
          <p:nvPr/>
        </p:nvSpPr>
        <p:spPr>
          <a:xfrm>
            <a:off x="6310698" y="3619389"/>
            <a:ext cx="763513" cy="54476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TRUE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DE047BB-CC1C-154C-8A91-FAE8AD63D436}"/>
              </a:ext>
            </a:extLst>
          </p:cNvPr>
          <p:cNvSpPr/>
          <p:nvPr/>
        </p:nvSpPr>
        <p:spPr>
          <a:xfrm>
            <a:off x="6310698" y="4206626"/>
            <a:ext cx="763513" cy="54476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FALSE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6358553-2DEA-5F42-98E5-F6927ED65D10}"/>
              </a:ext>
            </a:extLst>
          </p:cNvPr>
          <p:cNvSpPr/>
          <p:nvPr/>
        </p:nvSpPr>
        <p:spPr>
          <a:xfrm>
            <a:off x="6310698" y="4814381"/>
            <a:ext cx="763513" cy="54476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TRUE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4286516-4848-EF44-8458-D50F4B460ECC}"/>
              </a:ext>
            </a:extLst>
          </p:cNvPr>
          <p:cNvSpPr/>
          <p:nvPr/>
        </p:nvSpPr>
        <p:spPr>
          <a:xfrm>
            <a:off x="6293548" y="5420626"/>
            <a:ext cx="763513" cy="54476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FALSE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9466506-95AE-6447-98A8-1681CD0150B7}"/>
              </a:ext>
            </a:extLst>
          </p:cNvPr>
          <p:cNvSpPr/>
          <p:nvPr/>
        </p:nvSpPr>
        <p:spPr>
          <a:xfrm>
            <a:off x="6293547" y="6025779"/>
            <a:ext cx="763513" cy="54476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FALSE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B65E51F-653F-0B4D-B9AD-E48D0CCE6B0A}"/>
              </a:ext>
            </a:extLst>
          </p:cNvPr>
          <p:cNvSpPr txBox="1"/>
          <p:nvPr/>
        </p:nvSpPr>
        <p:spPr>
          <a:xfrm>
            <a:off x="4259658" y="2861372"/>
            <a:ext cx="3150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Position 1          2            3          4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E57FA494-7F08-A34F-ADE7-CCC27B0F5A2E}"/>
              </a:ext>
            </a:extLst>
          </p:cNvPr>
          <p:cNvSpPr/>
          <p:nvPr/>
        </p:nvSpPr>
        <p:spPr>
          <a:xfrm>
            <a:off x="7171383" y="3627014"/>
            <a:ext cx="477378" cy="54476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4508814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 slicing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74FE9EE-F51E-4247-B7DC-723B5DD41157}"/>
              </a:ext>
            </a:extLst>
          </p:cNvPr>
          <p:cNvSpPr/>
          <p:nvPr/>
        </p:nvSpPr>
        <p:spPr>
          <a:xfrm>
            <a:off x="457200" y="1094472"/>
            <a:ext cx="8229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We retrieve a list slice with the single square bracket "[]" operator. The following is a slice containing the second member of x, which is a copy of s.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D4F9B66-D7FE-0B4A-BCC6-2EFA83980B66}"/>
              </a:ext>
            </a:extLst>
          </p:cNvPr>
          <p:cNvSpPr/>
          <p:nvPr/>
        </p:nvSpPr>
        <p:spPr>
          <a:xfrm>
            <a:off x="325716" y="3174843"/>
            <a:ext cx="7104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x[2] =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51E1994-6059-AA4C-9768-0F7F4C9B0880}"/>
              </a:ext>
            </a:extLst>
          </p:cNvPr>
          <p:cNvSpPr/>
          <p:nvPr/>
        </p:nvSpPr>
        <p:spPr>
          <a:xfrm>
            <a:off x="1155040" y="2499419"/>
            <a:ext cx="477378" cy="54476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040CDA0-4D12-A64A-A4B1-40F3E6A65C20}"/>
              </a:ext>
            </a:extLst>
          </p:cNvPr>
          <p:cNvSpPr/>
          <p:nvPr/>
        </p:nvSpPr>
        <p:spPr>
          <a:xfrm>
            <a:off x="1155040" y="3067692"/>
            <a:ext cx="477378" cy="54476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4C7E93E-9D2A-3A41-81E0-9611BF7995EE}"/>
              </a:ext>
            </a:extLst>
          </p:cNvPr>
          <p:cNvSpPr/>
          <p:nvPr/>
        </p:nvSpPr>
        <p:spPr>
          <a:xfrm>
            <a:off x="1155040" y="3647129"/>
            <a:ext cx="477378" cy="54476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886C09-C581-C946-8A31-E37A22577439}"/>
              </a:ext>
            </a:extLst>
          </p:cNvPr>
          <p:cNvSpPr txBox="1"/>
          <p:nvPr/>
        </p:nvSpPr>
        <p:spPr>
          <a:xfrm>
            <a:off x="1240482" y="209541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4EFAAD-B8B2-3D4B-99BB-A4E58ADAB7A2}"/>
              </a:ext>
            </a:extLst>
          </p:cNvPr>
          <p:cNvSpPr txBox="1"/>
          <p:nvPr/>
        </p:nvSpPr>
        <p:spPr>
          <a:xfrm>
            <a:off x="1996646" y="2095419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2801DC1-1C98-F641-8B33-8A77DEC79877}"/>
              </a:ext>
            </a:extLst>
          </p:cNvPr>
          <p:cNvSpPr/>
          <p:nvPr/>
        </p:nvSpPr>
        <p:spPr>
          <a:xfrm>
            <a:off x="1895174" y="2499419"/>
            <a:ext cx="477378" cy="544769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aa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4A6B161-6443-624E-95F0-F6E59870529C}"/>
              </a:ext>
            </a:extLst>
          </p:cNvPr>
          <p:cNvSpPr/>
          <p:nvPr/>
        </p:nvSpPr>
        <p:spPr>
          <a:xfrm>
            <a:off x="1895174" y="3067692"/>
            <a:ext cx="477378" cy="544769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bb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C24DC17-B87F-CF45-A5F1-7F9533671A50}"/>
              </a:ext>
            </a:extLst>
          </p:cNvPr>
          <p:cNvSpPr/>
          <p:nvPr/>
        </p:nvSpPr>
        <p:spPr>
          <a:xfrm>
            <a:off x="1895174" y="3647129"/>
            <a:ext cx="477378" cy="544769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cc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C542CC2-AAA8-9A4D-8B3C-799FB07C9917}"/>
              </a:ext>
            </a:extLst>
          </p:cNvPr>
          <p:cNvSpPr/>
          <p:nvPr/>
        </p:nvSpPr>
        <p:spPr>
          <a:xfrm>
            <a:off x="1895174" y="4272906"/>
            <a:ext cx="477378" cy="544769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dd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396C5A3-0A3B-5046-A84D-A7F251BE95CC}"/>
              </a:ext>
            </a:extLst>
          </p:cNvPr>
          <p:cNvSpPr/>
          <p:nvPr/>
        </p:nvSpPr>
        <p:spPr>
          <a:xfrm>
            <a:off x="1895174" y="4899454"/>
            <a:ext cx="477378" cy="544769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ee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65740E6-C9FC-134F-B037-152E6104C9E4}"/>
              </a:ext>
            </a:extLst>
          </p:cNvPr>
          <p:cNvSpPr txBox="1"/>
          <p:nvPr/>
        </p:nvSpPr>
        <p:spPr>
          <a:xfrm>
            <a:off x="2730661" y="208808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1A967A3-0237-3E40-BA83-9B855C3EBF41}"/>
              </a:ext>
            </a:extLst>
          </p:cNvPr>
          <p:cNvSpPr/>
          <p:nvPr/>
        </p:nvSpPr>
        <p:spPr>
          <a:xfrm>
            <a:off x="2559776" y="2499888"/>
            <a:ext cx="763513" cy="54476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TRUE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E0E395D-496E-4541-806F-14A5E16638AB}"/>
              </a:ext>
            </a:extLst>
          </p:cNvPr>
          <p:cNvSpPr/>
          <p:nvPr/>
        </p:nvSpPr>
        <p:spPr>
          <a:xfrm>
            <a:off x="2559776" y="3087125"/>
            <a:ext cx="763513" cy="54476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FALSE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8FEE327-CAD1-CC4C-9BE9-6A39B3E222B7}"/>
              </a:ext>
            </a:extLst>
          </p:cNvPr>
          <p:cNvSpPr/>
          <p:nvPr/>
        </p:nvSpPr>
        <p:spPr>
          <a:xfrm>
            <a:off x="2559776" y="3694880"/>
            <a:ext cx="763513" cy="54476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TRUE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D715AAC-B258-BA4C-A0EF-22820514A66A}"/>
              </a:ext>
            </a:extLst>
          </p:cNvPr>
          <p:cNvSpPr/>
          <p:nvPr/>
        </p:nvSpPr>
        <p:spPr>
          <a:xfrm>
            <a:off x="2542626" y="4301125"/>
            <a:ext cx="763513" cy="54476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FALSE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CF1A046-1C93-6C47-8EA5-04D266C47E41}"/>
              </a:ext>
            </a:extLst>
          </p:cNvPr>
          <p:cNvSpPr/>
          <p:nvPr/>
        </p:nvSpPr>
        <p:spPr>
          <a:xfrm>
            <a:off x="2542625" y="4906278"/>
            <a:ext cx="763513" cy="54476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FALSE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94A0B4C-934F-8C4B-86A7-9CC7348CFDAC}"/>
              </a:ext>
            </a:extLst>
          </p:cNvPr>
          <p:cNvSpPr txBox="1"/>
          <p:nvPr/>
        </p:nvSpPr>
        <p:spPr>
          <a:xfrm>
            <a:off x="508736" y="1741871"/>
            <a:ext cx="3150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Position 1         </a:t>
            </a:r>
            <a:r>
              <a:rPr lang="en-US" dirty="0">
                <a:solidFill>
                  <a:srgbClr val="FF0000"/>
                </a:solidFill>
              </a:rPr>
              <a:t> 2</a:t>
            </a:r>
            <a:r>
              <a:rPr lang="en-US" dirty="0"/>
              <a:t>            3          4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C9C5C1B-49DD-3441-9DE5-DCBE17725E41}"/>
              </a:ext>
            </a:extLst>
          </p:cNvPr>
          <p:cNvSpPr/>
          <p:nvPr/>
        </p:nvSpPr>
        <p:spPr>
          <a:xfrm>
            <a:off x="3420461" y="2507513"/>
            <a:ext cx="477378" cy="54476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4E377C9-62DE-B04C-A829-089C45F870A6}"/>
              </a:ext>
            </a:extLst>
          </p:cNvPr>
          <p:cNvSpPr/>
          <p:nvPr/>
        </p:nvSpPr>
        <p:spPr>
          <a:xfrm>
            <a:off x="4738881" y="3227076"/>
            <a:ext cx="7104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x[2] =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592320B-E07A-D54D-9030-6C2DC22E6CBE}"/>
              </a:ext>
            </a:extLst>
          </p:cNvPr>
          <p:cNvSpPr/>
          <p:nvPr/>
        </p:nvSpPr>
        <p:spPr>
          <a:xfrm>
            <a:off x="5625235" y="2431668"/>
            <a:ext cx="477378" cy="544769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aa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9F806EE-F785-774E-8A44-A98E3F0CFC85}"/>
              </a:ext>
            </a:extLst>
          </p:cNvPr>
          <p:cNvSpPr/>
          <p:nvPr/>
        </p:nvSpPr>
        <p:spPr>
          <a:xfrm>
            <a:off x="5625235" y="2999941"/>
            <a:ext cx="477378" cy="544769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bb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60952D9-E230-754A-8068-C101E7E7A866}"/>
              </a:ext>
            </a:extLst>
          </p:cNvPr>
          <p:cNvSpPr/>
          <p:nvPr/>
        </p:nvSpPr>
        <p:spPr>
          <a:xfrm>
            <a:off x="5625235" y="3579378"/>
            <a:ext cx="477378" cy="544769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cc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9824FDC-DE23-5041-A2C5-5C17C876CE78}"/>
              </a:ext>
            </a:extLst>
          </p:cNvPr>
          <p:cNvSpPr/>
          <p:nvPr/>
        </p:nvSpPr>
        <p:spPr>
          <a:xfrm>
            <a:off x="5625235" y="4205155"/>
            <a:ext cx="477378" cy="544769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dd</a:t>
            </a:r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28C5000-FF3F-D14C-903E-8969B90604AB}"/>
              </a:ext>
            </a:extLst>
          </p:cNvPr>
          <p:cNvSpPr/>
          <p:nvPr/>
        </p:nvSpPr>
        <p:spPr>
          <a:xfrm>
            <a:off x="5625235" y="4831703"/>
            <a:ext cx="477378" cy="544769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ee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284233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729F89-9B74-8249-BE56-BD7E0DEEF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 slicing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91EFC69-7B2F-FB48-9EBC-D70570E5CF2E}"/>
              </a:ext>
            </a:extLst>
          </p:cNvPr>
          <p:cNvSpPr/>
          <p:nvPr/>
        </p:nvSpPr>
        <p:spPr>
          <a:xfrm>
            <a:off x="0" y="3179270"/>
            <a:ext cx="11240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x[c(2,4)] =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682A870-D57D-D24A-B15B-6304681D6040}"/>
              </a:ext>
            </a:extLst>
          </p:cNvPr>
          <p:cNvSpPr/>
          <p:nvPr/>
        </p:nvSpPr>
        <p:spPr>
          <a:xfrm>
            <a:off x="1155040" y="2499419"/>
            <a:ext cx="477378" cy="54476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6B2E812-BAE6-3345-911E-C2D25113DCCE}"/>
              </a:ext>
            </a:extLst>
          </p:cNvPr>
          <p:cNvSpPr/>
          <p:nvPr/>
        </p:nvSpPr>
        <p:spPr>
          <a:xfrm>
            <a:off x="1155040" y="3067692"/>
            <a:ext cx="477378" cy="54476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4A7770A-71DB-BC48-AC63-F231A8C55083}"/>
              </a:ext>
            </a:extLst>
          </p:cNvPr>
          <p:cNvSpPr/>
          <p:nvPr/>
        </p:nvSpPr>
        <p:spPr>
          <a:xfrm>
            <a:off x="1155040" y="3647129"/>
            <a:ext cx="477378" cy="54476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6A97E59-61F1-C748-B11B-E7BC72320B5F}"/>
              </a:ext>
            </a:extLst>
          </p:cNvPr>
          <p:cNvSpPr txBox="1"/>
          <p:nvPr/>
        </p:nvSpPr>
        <p:spPr>
          <a:xfrm>
            <a:off x="1240482" y="209541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4B2A4A-B48E-2D4C-BF10-49D3432C30F7}"/>
              </a:ext>
            </a:extLst>
          </p:cNvPr>
          <p:cNvSpPr txBox="1"/>
          <p:nvPr/>
        </p:nvSpPr>
        <p:spPr>
          <a:xfrm>
            <a:off x="1996646" y="2095419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997944A-7DDA-0A45-B90D-9AF3A38DAC83}"/>
              </a:ext>
            </a:extLst>
          </p:cNvPr>
          <p:cNvSpPr/>
          <p:nvPr/>
        </p:nvSpPr>
        <p:spPr>
          <a:xfrm>
            <a:off x="1895174" y="2499419"/>
            <a:ext cx="477378" cy="544769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8A2298B-9490-BF4A-B3A1-862E737EB3F2}"/>
              </a:ext>
            </a:extLst>
          </p:cNvPr>
          <p:cNvSpPr/>
          <p:nvPr/>
        </p:nvSpPr>
        <p:spPr>
          <a:xfrm>
            <a:off x="1895174" y="3067692"/>
            <a:ext cx="477378" cy="544769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bb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2A239C3-7CFF-B345-A7E9-CD960FEB6D93}"/>
              </a:ext>
            </a:extLst>
          </p:cNvPr>
          <p:cNvSpPr/>
          <p:nvPr/>
        </p:nvSpPr>
        <p:spPr>
          <a:xfrm>
            <a:off x="1895174" y="3647129"/>
            <a:ext cx="477378" cy="544769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cc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6F92CE-8AA6-294E-B794-4C50AB892E18}"/>
              </a:ext>
            </a:extLst>
          </p:cNvPr>
          <p:cNvSpPr/>
          <p:nvPr/>
        </p:nvSpPr>
        <p:spPr>
          <a:xfrm>
            <a:off x="1895174" y="4272906"/>
            <a:ext cx="477378" cy="544769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dd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DFDB5B9-0E86-534E-A41A-45DBE7F7D1A0}"/>
              </a:ext>
            </a:extLst>
          </p:cNvPr>
          <p:cNvSpPr/>
          <p:nvPr/>
        </p:nvSpPr>
        <p:spPr>
          <a:xfrm>
            <a:off x="1895174" y="4899454"/>
            <a:ext cx="477378" cy="544769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ee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24BE793-340D-D740-963F-C2D702DDE680}"/>
              </a:ext>
            </a:extLst>
          </p:cNvPr>
          <p:cNvSpPr txBox="1"/>
          <p:nvPr/>
        </p:nvSpPr>
        <p:spPr>
          <a:xfrm>
            <a:off x="2730661" y="208808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5E4F80F-0EE5-6543-817A-70855E50A4DF}"/>
              </a:ext>
            </a:extLst>
          </p:cNvPr>
          <p:cNvSpPr/>
          <p:nvPr/>
        </p:nvSpPr>
        <p:spPr>
          <a:xfrm>
            <a:off x="2559776" y="2499888"/>
            <a:ext cx="763513" cy="54476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TRUE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BD55AEC-0C62-784F-AFBF-01DE85EAF0F4}"/>
              </a:ext>
            </a:extLst>
          </p:cNvPr>
          <p:cNvSpPr/>
          <p:nvPr/>
        </p:nvSpPr>
        <p:spPr>
          <a:xfrm>
            <a:off x="2559776" y="3087125"/>
            <a:ext cx="763513" cy="54476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FALSE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BD58E48-A82A-444A-8034-2759FB3A6C75}"/>
              </a:ext>
            </a:extLst>
          </p:cNvPr>
          <p:cNvSpPr/>
          <p:nvPr/>
        </p:nvSpPr>
        <p:spPr>
          <a:xfrm>
            <a:off x="2559776" y="3694880"/>
            <a:ext cx="763513" cy="54476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TRUE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97EE1C4-95F4-2D45-877F-9C39EE5BCF3A}"/>
              </a:ext>
            </a:extLst>
          </p:cNvPr>
          <p:cNvSpPr/>
          <p:nvPr/>
        </p:nvSpPr>
        <p:spPr>
          <a:xfrm>
            <a:off x="2542626" y="4301125"/>
            <a:ext cx="763513" cy="54476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FALSE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9B28FCF-7AFF-8E48-89D4-76E9305CF76C}"/>
              </a:ext>
            </a:extLst>
          </p:cNvPr>
          <p:cNvSpPr/>
          <p:nvPr/>
        </p:nvSpPr>
        <p:spPr>
          <a:xfrm>
            <a:off x="2542625" y="4906278"/>
            <a:ext cx="763513" cy="54476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FALSE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1B9A0F6-C09F-9E4E-8199-DB73CB016D21}"/>
              </a:ext>
            </a:extLst>
          </p:cNvPr>
          <p:cNvSpPr txBox="1"/>
          <p:nvPr/>
        </p:nvSpPr>
        <p:spPr>
          <a:xfrm>
            <a:off x="508736" y="1741871"/>
            <a:ext cx="3150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Position 1         </a:t>
            </a:r>
            <a:r>
              <a:rPr lang="en-US" dirty="0">
                <a:solidFill>
                  <a:srgbClr val="FF0000"/>
                </a:solidFill>
              </a:rPr>
              <a:t> 2</a:t>
            </a:r>
            <a:r>
              <a:rPr lang="en-US" dirty="0"/>
              <a:t>            3          </a:t>
            </a:r>
            <a:r>
              <a:rPr lang="en-US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2A7030A-1C2A-F044-B75C-D00565BE7A51}"/>
              </a:ext>
            </a:extLst>
          </p:cNvPr>
          <p:cNvSpPr/>
          <p:nvPr/>
        </p:nvSpPr>
        <p:spPr>
          <a:xfrm>
            <a:off x="3420461" y="2507513"/>
            <a:ext cx="477378" cy="54476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7CCA400-2AAC-454E-83FE-17CDA2EC0840}"/>
              </a:ext>
            </a:extLst>
          </p:cNvPr>
          <p:cNvSpPr/>
          <p:nvPr/>
        </p:nvSpPr>
        <p:spPr>
          <a:xfrm>
            <a:off x="4572000" y="3174843"/>
            <a:ext cx="11240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x[c(2,4)] =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266C370-4229-0C42-B61C-C29D09576430}"/>
              </a:ext>
            </a:extLst>
          </p:cNvPr>
          <p:cNvSpPr/>
          <p:nvPr/>
        </p:nvSpPr>
        <p:spPr>
          <a:xfrm>
            <a:off x="5696026" y="2392570"/>
            <a:ext cx="477378" cy="544769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aa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D5AF496-781B-DD4A-AF9F-9141282FF9FF}"/>
              </a:ext>
            </a:extLst>
          </p:cNvPr>
          <p:cNvSpPr/>
          <p:nvPr/>
        </p:nvSpPr>
        <p:spPr>
          <a:xfrm>
            <a:off x="5696026" y="2960843"/>
            <a:ext cx="477378" cy="544769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bb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48A385E-1B7A-694C-953F-898013517CB2}"/>
              </a:ext>
            </a:extLst>
          </p:cNvPr>
          <p:cNvSpPr/>
          <p:nvPr/>
        </p:nvSpPr>
        <p:spPr>
          <a:xfrm>
            <a:off x="5696026" y="3540280"/>
            <a:ext cx="477378" cy="544769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cc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68D812F-C872-4948-8872-D4A8EAC5752F}"/>
              </a:ext>
            </a:extLst>
          </p:cNvPr>
          <p:cNvSpPr/>
          <p:nvPr/>
        </p:nvSpPr>
        <p:spPr>
          <a:xfrm>
            <a:off x="5696026" y="4166057"/>
            <a:ext cx="477378" cy="544769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dd</a:t>
            </a:r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72C5F2B-42B2-8A47-9EAA-C383CA1755E8}"/>
              </a:ext>
            </a:extLst>
          </p:cNvPr>
          <p:cNvSpPr/>
          <p:nvPr/>
        </p:nvSpPr>
        <p:spPr>
          <a:xfrm>
            <a:off x="5696026" y="4792605"/>
            <a:ext cx="477378" cy="544769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ee</a:t>
            </a:r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3064BDD-A139-0442-96FE-7D9CF684A96B}"/>
              </a:ext>
            </a:extLst>
          </p:cNvPr>
          <p:cNvSpPr/>
          <p:nvPr/>
        </p:nvSpPr>
        <p:spPr>
          <a:xfrm>
            <a:off x="6292715" y="2381761"/>
            <a:ext cx="477378" cy="54476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6EDC19B-FFFF-4C46-B40E-383287786E6A}"/>
              </a:ext>
            </a:extLst>
          </p:cNvPr>
          <p:cNvSpPr txBox="1"/>
          <p:nvPr/>
        </p:nvSpPr>
        <p:spPr>
          <a:xfrm>
            <a:off x="4262284" y="659252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0D6E483-7DDC-A646-A333-2727AE08CA59}"/>
              </a:ext>
            </a:extLst>
          </p:cNvPr>
          <p:cNvSpPr txBox="1"/>
          <p:nvPr/>
        </p:nvSpPr>
        <p:spPr>
          <a:xfrm>
            <a:off x="300045" y="1209280"/>
            <a:ext cx="7924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may access multiple elements of a list by specifying a vector of position indices</a:t>
            </a:r>
          </a:p>
        </p:txBody>
      </p:sp>
    </p:spTree>
    <p:extLst>
      <p:ext uri="{BB962C8B-B14F-4D97-AF65-F5344CB8AC3E}">
        <p14:creationId xmlns:p14="http://schemas.microsoft.com/office/powerpoint/2010/main" val="266070211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9AD6E9-2075-9C45-97C2-2B03C3E0E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 member reference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64335BA-8A3B-6540-B698-178511964374}"/>
              </a:ext>
            </a:extLst>
          </p:cNvPr>
          <p:cNvSpPr/>
          <p:nvPr/>
        </p:nvSpPr>
        <p:spPr>
          <a:xfrm>
            <a:off x="457200" y="1417638"/>
            <a:ext cx="8229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List entities can be access via double brackets [[]]. This is a member reference, and allows us to access a part of the list instead of </a:t>
            </a:r>
            <a:r>
              <a:rPr lang="en-US" dirty="0" err="1"/>
              <a:t>subsetting</a:t>
            </a:r>
            <a:r>
              <a:rPr lang="en-US" dirty="0"/>
              <a:t> it as a separate entity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4BA755-4E09-7444-B593-B24FB9F26C93}"/>
              </a:ext>
            </a:extLst>
          </p:cNvPr>
          <p:cNvSpPr/>
          <p:nvPr/>
        </p:nvSpPr>
        <p:spPr>
          <a:xfrm>
            <a:off x="3271517" y="3172808"/>
            <a:ext cx="477378" cy="54476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153ADC5-1BC4-BF4B-8B86-157597B26ACB}"/>
              </a:ext>
            </a:extLst>
          </p:cNvPr>
          <p:cNvSpPr/>
          <p:nvPr/>
        </p:nvSpPr>
        <p:spPr>
          <a:xfrm>
            <a:off x="3271517" y="3741081"/>
            <a:ext cx="477378" cy="54476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6280A2B-0031-6A4D-A023-644D9DE61670}"/>
              </a:ext>
            </a:extLst>
          </p:cNvPr>
          <p:cNvSpPr/>
          <p:nvPr/>
        </p:nvSpPr>
        <p:spPr>
          <a:xfrm>
            <a:off x="3271517" y="4320518"/>
            <a:ext cx="477378" cy="54476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F34620-B4FF-2C44-9A36-432E7DA181C3}"/>
              </a:ext>
            </a:extLst>
          </p:cNvPr>
          <p:cNvSpPr txBox="1"/>
          <p:nvPr/>
        </p:nvSpPr>
        <p:spPr>
          <a:xfrm>
            <a:off x="3356959" y="276880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876452-4FAE-0C4E-9635-E0C587739A68}"/>
              </a:ext>
            </a:extLst>
          </p:cNvPr>
          <p:cNvSpPr txBox="1"/>
          <p:nvPr/>
        </p:nvSpPr>
        <p:spPr>
          <a:xfrm>
            <a:off x="4113123" y="2768808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1044745-E27C-A740-831C-1BEAF1577731}"/>
              </a:ext>
            </a:extLst>
          </p:cNvPr>
          <p:cNvSpPr/>
          <p:nvPr/>
        </p:nvSpPr>
        <p:spPr>
          <a:xfrm>
            <a:off x="4011651" y="3172808"/>
            <a:ext cx="477378" cy="544769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33E8249-FA11-914E-8944-85A90C843BB1}"/>
              </a:ext>
            </a:extLst>
          </p:cNvPr>
          <p:cNvSpPr/>
          <p:nvPr/>
        </p:nvSpPr>
        <p:spPr>
          <a:xfrm>
            <a:off x="4011651" y="3741081"/>
            <a:ext cx="477378" cy="544769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bb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6872F2F-02B5-5D48-A002-00A289ACFF50}"/>
              </a:ext>
            </a:extLst>
          </p:cNvPr>
          <p:cNvSpPr/>
          <p:nvPr/>
        </p:nvSpPr>
        <p:spPr>
          <a:xfrm>
            <a:off x="4011651" y="4320518"/>
            <a:ext cx="477378" cy="544769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cc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B781B0B-E41C-464B-9535-DFB5AADE58D8}"/>
              </a:ext>
            </a:extLst>
          </p:cNvPr>
          <p:cNvSpPr/>
          <p:nvPr/>
        </p:nvSpPr>
        <p:spPr>
          <a:xfrm>
            <a:off x="4011651" y="4946295"/>
            <a:ext cx="477378" cy="544769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dd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2A96055-3EA9-FF43-B272-81C68AA4D425}"/>
              </a:ext>
            </a:extLst>
          </p:cNvPr>
          <p:cNvSpPr/>
          <p:nvPr/>
        </p:nvSpPr>
        <p:spPr>
          <a:xfrm>
            <a:off x="4011651" y="5572843"/>
            <a:ext cx="477378" cy="544769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ee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3E82D01-5E90-8D49-B434-096CBB2DEC27}"/>
              </a:ext>
            </a:extLst>
          </p:cNvPr>
          <p:cNvSpPr txBox="1"/>
          <p:nvPr/>
        </p:nvSpPr>
        <p:spPr>
          <a:xfrm>
            <a:off x="4847138" y="276147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1660DB5-F84C-114A-A90A-38C81615E64A}"/>
              </a:ext>
            </a:extLst>
          </p:cNvPr>
          <p:cNvSpPr/>
          <p:nvPr/>
        </p:nvSpPr>
        <p:spPr>
          <a:xfrm>
            <a:off x="4676253" y="3173277"/>
            <a:ext cx="763513" cy="54476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TRUE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56C2BAA-9D22-DA40-B5F1-CCC76638B945}"/>
              </a:ext>
            </a:extLst>
          </p:cNvPr>
          <p:cNvSpPr/>
          <p:nvPr/>
        </p:nvSpPr>
        <p:spPr>
          <a:xfrm>
            <a:off x="4676253" y="3760514"/>
            <a:ext cx="763513" cy="54476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FALSE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8A779A8-0E93-FE47-8FE1-2DCA59226557}"/>
              </a:ext>
            </a:extLst>
          </p:cNvPr>
          <p:cNvSpPr/>
          <p:nvPr/>
        </p:nvSpPr>
        <p:spPr>
          <a:xfrm>
            <a:off x="4676253" y="4368269"/>
            <a:ext cx="763513" cy="54476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TRUE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E8F2AE2-E449-D449-BD53-539252B39F0D}"/>
              </a:ext>
            </a:extLst>
          </p:cNvPr>
          <p:cNvSpPr/>
          <p:nvPr/>
        </p:nvSpPr>
        <p:spPr>
          <a:xfrm>
            <a:off x="4659103" y="4974514"/>
            <a:ext cx="763513" cy="54476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FALSE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4B89C2F-2F89-964B-9923-7C552B06BCBE}"/>
              </a:ext>
            </a:extLst>
          </p:cNvPr>
          <p:cNvSpPr/>
          <p:nvPr/>
        </p:nvSpPr>
        <p:spPr>
          <a:xfrm>
            <a:off x="4659102" y="5579667"/>
            <a:ext cx="763513" cy="54476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FALSE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52F9FDF-2944-104D-A1AF-9CF3A41AE44E}"/>
              </a:ext>
            </a:extLst>
          </p:cNvPr>
          <p:cNvSpPr/>
          <p:nvPr/>
        </p:nvSpPr>
        <p:spPr>
          <a:xfrm>
            <a:off x="5536938" y="3180902"/>
            <a:ext cx="477378" cy="54476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BBAA1D9-47F2-B149-A386-025C06296582}"/>
              </a:ext>
            </a:extLst>
          </p:cNvPr>
          <p:cNvSpPr/>
          <p:nvPr/>
        </p:nvSpPr>
        <p:spPr>
          <a:xfrm>
            <a:off x="2367333" y="3916518"/>
            <a:ext cx="8515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x[[2]] =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4228CBF-96BE-B14A-A546-CDCF950F4931}"/>
              </a:ext>
            </a:extLst>
          </p:cNvPr>
          <p:cNvSpPr txBox="1"/>
          <p:nvPr/>
        </p:nvSpPr>
        <p:spPr>
          <a:xfrm>
            <a:off x="2537916" y="2375972"/>
            <a:ext cx="3362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Position 1          2            3              4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98385BA-7B2E-994A-A633-42705494FB0C}"/>
              </a:ext>
            </a:extLst>
          </p:cNvPr>
          <p:cNvSpPr/>
          <p:nvPr/>
        </p:nvSpPr>
        <p:spPr>
          <a:xfrm>
            <a:off x="3918968" y="2215169"/>
            <a:ext cx="671843" cy="42622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7131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681459-F81C-764B-AFA8-15841C2DFE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 member reference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C79467-5B9E-8340-AFF3-35ECFF047A01}"/>
              </a:ext>
            </a:extLst>
          </p:cNvPr>
          <p:cNvSpPr txBox="1"/>
          <p:nvPr/>
        </p:nvSpPr>
        <p:spPr>
          <a:xfrm>
            <a:off x="457200" y="1232972"/>
            <a:ext cx="4782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use of [[]] allows us to change values inside x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D3D6829-03E7-E54D-8D5B-8E7C9E5F30C4}"/>
              </a:ext>
            </a:extLst>
          </p:cNvPr>
          <p:cNvSpPr/>
          <p:nvPr/>
        </p:nvSpPr>
        <p:spPr>
          <a:xfrm>
            <a:off x="3917536" y="3531736"/>
            <a:ext cx="17575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x[[2]][1] = "ta” =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F0CC5B3-0B58-FD4D-8B7F-683C84914DF2}"/>
              </a:ext>
            </a:extLst>
          </p:cNvPr>
          <p:cNvSpPr/>
          <p:nvPr/>
        </p:nvSpPr>
        <p:spPr>
          <a:xfrm>
            <a:off x="1361384" y="2803476"/>
            <a:ext cx="477378" cy="54476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F5406C-7421-5141-A2D7-EE7365B8DBA1}"/>
              </a:ext>
            </a:extLst>
          </p:cNvPr>
          <p:cNvSpPr/>
          <p:nvPr/>
        </p:nvSpPr>
        <p:spPr>
          <a:xfrm>
            <a:off x="1361384" y="3371749"/>
            <a:ext cx="477378" cy="54476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212888-ECEB-A649-95FF-C2CA2E047642}"/>
              </a:ext>
            </a:extLst>
          </p:cNvPr>
          <p:cNvSpPr/>
          <p:nvPr/>
        </p:nvSpPr>
        <p:spPr>
          <a:xfrm>
            <a:off x="1361384" y="3951186"/>
            <a:ext cx="477378" cy="54476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C626DF-4D61-D34C-9FF2-86D69C74B8A5}"/>
              </a:ext>
            </a:extLst>
          </p:cNvPr>
          <p:cNvSpPr txBox="1"/>
          <p:nvPr/>
        </p:nvSpPr>
        <p:spPr>
          <a:xfrm>
            <a:off x="1446826" y="239947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D4AA97-41FA-6C40-8B7F-3B2A90068208}"/>
              </a:ext>
            </a:extLst>
          </p:cNvPr>
          <p:cNvSpPr txBox="1"/>
          <p:nvPr/>
        </p:nvSpPr>
        <p:spPr>
          <a:xfrm>
            <a:off x="2202990" y="2399476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918C56D-138E-E846-851A-97CDD890D465}"/>
              </a:ext>
            </a:extLst>
          </p:cNvPr>
          <p:cNvSpPr/>
          <p:nvPr/>
        </p:nvSpPr>
        <p:spPr>
          <a:xfrm>
            <a:off x="2101518" y="2803476"/>
            <a:ext cx="477378" cy="544769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aa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2A0CA38-8ACD-AF4A-8470-695D9A43B3E9}"/>
              </a:ext>
            </a:extLst>
          </p:cNvPr>
          <p:cNvSpPr/>
          <p:nvPr/>
        </p:nvSpPr>
        <p:spPr>
          <a:xfrm>
            <a:off x="2101518" y="3371749"/>
            <a:ext cx="477378" cy="544769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bb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B6355C-C4F5-804D-AA48-6F3C92306A40}"/>
              </a:ext>
            </a:extLst>
          </p:cNvPr>
          <p:cNvSpPr/>
          <p:nvPr/>
        </p:nvSpPr>
        <p:spPr>
          <a:xfrm>
            <a:off x="2101518" y="3951186"/>
            <a:ext cx="477378" cy="544769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cc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4D216CF-8744-0B4A-8B7A-F1041D003670}"/>
              </a:ext>
            </a:extLst>
          </p:cNvPr>
          <p:cNvSpPr/>
          <p:nvPr/>
        </p:nvSpPr>
        <p:spPr>
          <a:xfrm>
            <a:off x="2101518" y="4576963"/>
            <a:ext cx="477378" cy="544769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dd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09C38B1-BE2F-6A42-A646-573B35F6CC1E}"/>
              </a:ext>
            </a:extLst>
          </p:cNvPr>
          <p:cNvSpPr/>
          <p:nvPr/>
        </p:nvSpPr>
        <p:spPr>
          <a:xfrm>
            <a:off x="2101518" y="5203511"/>
            <a:ext cx="477378" cy="544769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ee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FF71FFA-7B16-B447-B174-91AC8E22503F}"/>
              </a:ext>
            </a:extLst>
          </p:cNvPr>
          <p:cNvSpPr txBox="1"/>
          <p:nvPr/>
        </p:nvSpPr>
        <p:spPr>
          <a:xfrm>
            <a:off x="2937005" y="239214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25154E4-A4D5-2D4F-B713-097692A73A7C}"/>
              </a:ext>
            </a:extLst>
          </p:cNvPr>
          <p:cNvSpPr/>
          <p:nvPr/>
        </p:nvSpPr>
        <p:spPr>
          <a:xfrm>
            <a:off x="2766120" y="2803945"/>
            <a:ext cx="763513" cy="54476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TRUE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9F3B74F-C225-9A46-8A1C-54DB9F6AED37}"/>
              </a:ext>
            </a:extLst>
          </p:cNvPr>
          <p:cNvSpPr/>
          <p:nvPr/>
        </p:nvSpPr>
        <p:spPr>
          <a:xfrm>
            <a:off x="2766120" y="3391182"/>
            <a:ext cx="763513" cy="54476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FALSE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EC0EDEA-5217-A744-92ED-3D515D3C4E8C}"/>
              </a:ext>
            </a:extLst>
          </p:cNvPr>
          <p:cNvSpPr/>
          <p:nvPr/>
        </p:nvSpPr>
        <p:spPr>
          <a:xfrm>
            <a:off x="2766120" y="3998937"/>
            <a:ext cx="763513" cy="54476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TRUE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2A938D9-17A4-0947-A501-97AC5AE0AC98}"/>
              </a:ext>
            </a:extLst>
          </p:cNvPr>
          <p:cNvSpPr/>
          <p:nvPr/>
        </p:nvSpPr>
        <p:spPr>
          <a:xfrm>
            <a:off x="2748970" y="4605182"/>
            <a:ext cx="763513" cy="54476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FALSE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9127BBC-F664-E942-8408-9842291DF497}"/>
              </a:ext>
            </a:extLst>
          </p:cNvPr>
          <p:cNvSpPr/>
          <p:nvPr/>
        </p:nvSpPr>
        <p:spPr>
          <a:xfrm>
            <a:off x="2748969" y="5210335"/>
            <a:ext cx="763513" cy="54476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FALSE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1406926-91F2-4A41-9BF8-2078924AEC21}"/>
              </a:ext>
            </a:extLst>
          </p:cNvPr>
          <p:cNvSpPr/>
          <p:nvPr/>
        </p:nvSpPr>
        <p:spPr>
          <a:xfrm>
            <a:off x="3626805" y="2811570"/>
            <a:ext cx="477378" cy="54476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A934E18-0968-F74D-BF35-E1CBD9AC3EEB}"/>
              </a:ext>
            </a:extLst>
          </p:cNvPr>
          <p:cNvSpPr/>
          <p:nvPr/>
        </p:nvSpPr>
        <p:spPr>
          <a:xfrm>
            <a:off x="457200" y="3547186"/>
            <a:ext cx="8515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x[[2]] =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989A4A9-3E93-7E48-8B7D-90E6032B2F59}"/>
              </a:ext>
            </a:extLst>
          </p:cNvPr>
          <p:cNvSpPr txBox="1"/>
          <p:nvPr/>
        </p:nvSpPr>
        <p:spPr>
          <a:xfrm>
            <a:off x="627783" y="2006640"/>
            <a:ext cx="3362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Position 1          2            3              4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0EC1C76-A18F-7846-ACA7-F93149ADA2D9}"/>
              </a:ext>
            </a:extLst>
          </p:cNvPr>
          <p:cNvSpPr/>
          <p:nvPr/>
        </p:nvSpPr>
        <p:spPr>
          <a:xfrm>
            <a:off x="2008835" y="1845837"/>
            <a:ext cx="671843" cy="42622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7A0140D-8B87-1147-98A1-8FB83ABC18C4}"/>
              </a:ext>
            </a:extLst>
          </p:cNvPr>
          <p:cNvSpPr txBox="1"/>
          <p:nvPr/>
        </p:nvSpPr>
        <p:spPr>
          <a:xfrm>
            <a:off x="1021850" y="6341730"/>
            <a:ext cx="6708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access list element 2, at its first position. And changed its value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868AD91-24E5-ED47-84E5-7F6FF479AA69}"/>
              </a:ext>
            </a:extLst>
          </p:cNvPr>
          <p:cNvSpPr/>
          <p:nvPr/>
        </p:nvSpPr>
        <p:spPr>
          <a:xfrm>
            <a:off x="5579611" y="2838319"/>
            <a:ext cx="477378" cy="54476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DE4771E-E823-4540-B784-2CBE62FBF9E8}"/>
              </a:ext>
            </a:extLst>
          </p:cNvPr>
          <p:cNvSpPr/>
          <p:nvPr/>
        </p:nvSpPr>
        <p:spPr>
          <a:xfrm>
            <a:off x="5579611" y="3406592"/>
            <a:ext cx="477378" cy="54476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8AA254A-C860-1649-A498-352E2C3A4E76}"/>
              </a:ext>
            </a:extLst>
          </p:cNvPr>
          <p:cNvSpPr/>
          <p:nvPr/>
        </p:nvSpPr>
        <p:spPr>
          <a:xfrm>
            <a:off x="5579611" y="3986029"/>
            <a:ext cx="477378" cy="54476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E49B406-9BF8-6346-A6A3-2F913CD4E8B2}"/>
              </a:ext>
            </a:extLst>
          </p:cNvPr>
          <p:cNvSpPr txBox="1"/>
          <p:nvPr/>
        </p:nvSpPr>
        <p:spPr>
          <a:xfrm>
            <a:off x="5665053" y="243431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A310F5F-0702-2B49-AA11-A1854E05A71C}"/>
              </a:ext>
            </a:extLst>
          </p:cNvPr>
          <p:cNvSpPr txBox="1"/>
          <p:nvPr/>
        </p:nvSpPr>
        <p:spPr>
          <a:xfrm>
            <a:off x="6421217" y="2434319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C400CB2-011D-F44B-ADEB-A8DCB06DD4E2}"/>
              </a:ext>
            </a:extLst>
          </p:cNvPr>
          <p:cNvSpPr/>
          <p:nvPr/>
        </p:nvSpPr>
        <p:spPr>
          <a:xfrm>
            <a:off x="6319745" y="2838319"/>
            <a:ext cx="477378" cy="544769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ta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4C5EBEA-DB20-6945-95A5-ED505979D4F7}"/>
              </a:ext>
            </a:extLst>
          </p:cNvPr>
          <p:cNvSpPr/>
          <p:nvPr/>
        </p:nvSpPr>
        <p:spPr>
          <a:xfrm>
            <a:off x="6319745" y="3406592"/>
            <a:ext cx="477378" cy="544769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bb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BC299ED-2182-0745-8D10-F53A40E02DBF}"/>
              </a:ext>
            </a:extLst>
          </p:cNvPr>
          <p:cNvSpPr/>
          <p:nvPr/>
        </p:nvSpPr>
        <p:spPr>
          <a:xfrm>
            <a:off x="6319745" y="3986029"/>
            <a:ext cx="477378" cy="544769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cc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7462C16-3F3B-8F40-A9F3-3FCA2D61B72C}"/>
              </a:ext>
            </a:extLst>
          </p:cNvPr>
          <p:cNvSpPr/>
          <p:nvPr/>
        </p:nvSpPr>
        <p:spPr>
          <a:xfrm>
            <a:off x="6319745" y="4611806"/>
            <a:ext cx="477378" cy="544769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dd</a:t>
            </a:r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FD5BD16-81CA-DB43-B966-88B49E3344D9}"/>
              </a:ext>
            </a:extLst>
          </p:cNvPr>
          <p:cNvSpPr/>
          <p:nvPr/>
        </p:nvSpPr>
        <p:spPr>
          <a:xfrm>
            <a:off x="6319745" y="5238354"/>
            <a:ext cx="477378" cy="544769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ee</a:t>
            </a:r>
            <a:endParaRPr 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81C93AC-4A50-174C-A9B7-0F8D03D1CCDF}"/>
              </a:ext>
            </a:extLst>
          </p:cNvPr>
          <p:cNvSpPr txBox="1"/>
          <p:nvPr/>
        </p:nvSpPr>
        <p:spPr>
          <a:xfrm>
            <a:off x="7155232" y="242698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3982CA6-95F3-0947-9AEB-15989F1FAB80}"/>
              </a:ext>
            </a:extLst>
          </p:cNvPr>
          <p:cNvSpPr/>
          <p:nvPr/>
        </p:nvSpPr>
        <p:spPr>
          <a:xfrm>
            <a:off x="6984347" y="2838788"/>
            <a:ext cx="763513" cy="54476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TRUE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D9A34BF-E4E0-9945-B7D8-3BA03EC4CE38}"/>
              </a:ext>
            </a:extLst>
          </p:cNvPr>
          <p:cNvSpPr/>
          <p:nvPr/>
        </p:nvSpPr>
        <p:spPr>
          <a:xfrm>
            <a:off x="6984347" y="3426025"/>
            <a:ext cx="763513" cy="54476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FALSE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0DA61DC-FF78-724B-9C8E-6611B3CEF87B}"/>
              </a:ext>
            </a:extLst>
          </p:cNvPr>
          <p:cNvSpPr/>
          <p:nvPr/>
        </p:nvSpPr>
        <p:spPr>
          <a:xfrm>
            <a:off x="6984347" y="4033780"/>
            <a:ext cx="763513" cy="54476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TRUE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CE3A0862-BFF3-A74D-8601-694ECECE3477}"/>
              </a:ext>
            </a:extLst>
          </p:cNvPr>
          <p:cNvSpPr/>
          <p:nvPr/>
        </p:nvSpPr>
        <p:spPr>
          <a:xfrm>
            <a:off x="6967197" y="4640025"/>
            <a:ext cx="763513" cy="54476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FALSE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A54139E-161A-F242-BB7B-CBAB40A1E8D2}"/>
              </a:ext>
            </a:extLst>
          </p:cNvPr>
          <p:cNvSpPr/>
          <p:nvPr/>
        </p:nvSpPr>
        <p:spPr>
          <a:xfrm>
            <a:off x="6967196" y="5245178"/>
            <a:ext cx="763513" cy="54476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FALSE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44CF053-CE23-3545-97A8-D0E9821FE51B}"/>
              </a:ext>
            </a:extLst>
          </p:cNvPr>
          <p:cNvSpPr/>
          <p:nvPr/>
        </p:nvSpPr>
        <p:spPr>
          <a:xfrm>
            <a:off x="7845032" y="2846413"/>
            <a:ext cx="477378" cy="54476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E1153A7-A3D8-1245-88C1-1685C9842B3A}"/>
              </a:ext>
            </a:extLst>
          </p:cNvPr>
          <p:cNvSpPr txBox="1"/>
          <p:nvPr/>
        </p:nvSpPr>
        <p:spPr>
          <a:xfrm>
            <a:off x="4846010" y="2041483"/>
            <a:ext cx="3362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Position 1          2            3              4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A6E5CF3C-4A84-FE41-8A35-5FB6E73171F9}"/>
              </a:ext>
            </a:extLst>
          </p:cNvPr>
          <p:cNvSpPr/>
          <p:nvPr/>
        </p:nvSpPr>
        <p:spPr>
          <a:xfrm>
            <a:off x="6227062" y="1880680"/>
            <a:ext cx="671843" cy="42622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Curved Down Arrow 45">
            <a:extLst>
              <a:ext uri="{FF2B5EF4-FFF2-40B4-BE49-F238E27FC236}">
                <a16:creationId xmlns:a16="http://schemas.microsoft.com/office/drawing/2014/main" id="{645BE1A5-5AF3-5345-9D68-ECD1DE01A685}"/>
              </a:ext>
            </a:extLst>
          </p:cNvPr>
          <p:cNvSpPr/>
          <p:nvPr/>
        </p:nvSpPr>
        <p:spPr>
          <a:xfrm>
            <a:off x="2474780" y="2324044"/>
            <a:ext cx="4088251" cy="731520"/>
          </a:xfrm>
          <a:prstGeom prst="curvedDown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679534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AA28AF-575D-104D-847D-136458322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 member names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457198E-996A-F24C-B720-7D6BC21E19DB}"/>
              </a:ext>
            </a:extLst>
          </p:cNvPr>
          <p:cNvSpPr/>
          <p:nvPr/>
        </p:nvSpPr>
        <p:spPr>
          <a:xfrm>
            <a:off x="2389072" y="1426305"/>
            <a:ext cx="40453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v = list(bob=c(2, 3, 5), john=c("aa", "bb"))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86CCD51-312D-DF47-BBF0-3A14358CA3F4}"/>
              </a:ext>
            </a:extLst>
          </p:cNvPr>
          <p:cNvSpPr/>
          <p:nvPr/>
        </p:nvSpPr>
        <p:spPr>
          <a:xfrm>
            <a:off x="970769" y="2825910"/>
            <a:ext cx="477378" cy="54476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204CC4-9B95-DF4E-A6A3-7420740BCDB3}"/>
              </a:ext>
            </a:extLst>
          </p:cNvPr>
          <p:cNvSpPr/>
          <p:nvPr/>
        </p:nvSpPr>
        <p:spPr>
          <a:xfrm>
            <a:off x="970769" y="3394183"/>
            <a:ext cx="477378" cy="54476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A8D4D7C-8BEF-1E43-9405-CAC8D5CC64E0}"/>
              </a:ext>
            </a:extLst>
          </p:cNvPr>
          <p:cNvSpPr/>
          <p:nvPr/>
        </p:nvSpPr>
        <p:spPr>
          <a:xfrm>
            <a:off x="970769" y="3973620"/>
            <a:ext cx="477378" cy="54476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F63A20-7942-8C43-978B-515DB3B0E657}"/>
              </a:ext>
            </a:extLst>
          </p:cNvPr>
          <p:cNvSpPr txBox="1"/>
          <p:nvPr/>
        </p:nvSpPr>
        <p:spPr>
          <a:xfrm>
            <a:off x="897996" y="2421910"/>
            <a:ext cx="550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bob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F32398E-C16D-B543-8D90-1D702E9B4425}"/>
              </a:ext>
            </a:extLst>
          </p:cNvPr>
          <p:cNvSpPr txBox="1"/>
          <p:nvPr/>
        </p:nvSpPr>
        <p:spPr>
          <a:xfrm>
            <a:off x="1679643" y="2421910"/>
            <a:ext cx="604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john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6B8B5A2-5BBC-664F-A63E-37FEA7BD9411}"/>
              </a:ext>
            </a:extLst>
          </p:cNvPr>
          <p:cNvSpPr/>
          <p:nvPr/>
        </p:nvSpPr>
        <p:spPr>
          <a:xfrm>
            <a:off x="1710903" y="2825910"/>
            <a:ext cx="477378" cy="544769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5219EB3-D5B2-EF4E-805C-E3EBF78C1AB3}"/>
              </a:ext>
            </a:extLst>
          </p:cNvPr>
          <p:cNvSpPr/>
          <p:nvPr/>
        </p:nvSpPr>
        <p:spPr>
          <a:xfrm>
            <a:off x="1710903" y="3394183"/>
            <a:ext cx="477378" cy="544769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bb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34E36E0-0C18-F24D-ABE7-5C7987476D93}"/>
              </a:ext>
            </a:extLst>
          </p:cNvPr>
          <p:cNvSpPr txBox="1"/>
          <p:nvPr/>
        </p:nvSpPr>
        <p:spPr>
          <a:xfrm>
            <a:off x="237168" y="2029074"/>
            <a:ext cx="1911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Position 1            2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5CC17C6-3F95-FB47-BDC6-38675E62D566}"/>
              </a:ext>
            </a:extLst>
          </p:cNvPr>
          <p:cNvSpPr/>
          <p:nvPr/>
        </p:nvSpPr>
        <p:spPr>
          <a:xfrm>
            <a:off x="382215" y="3481901"/>
            <a:ext cx="4571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v =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9DDFEA8-CC0D-D047-A302-F31962E8639F}"/>
              </a:ext>
            </a:extLst>
          </p:cNvPr>
          <p:cNvSpPr/>
          <p:nvPr/>
        </p:nvSpPr>
        <p:spPr>
          <a:xfrm>
            <a:off x="0" y="1093321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We can assign names to list members, and reference them by names instead of numeric indexes.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7B3D132-8962-6E47-9A55-ACF7B14F7DF7}"/>
              </a:ext>
            </a:extLst>
          </p:cNvPr>
          <p:cNvSpPr/>
          <p:nvPr/>
        </p:nvSpPr>
        <p:spPr>
          <a:xfrm>
            <a:off x="2539458" y="2488179"/>
            <a:ext cx="12554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v["bob"] =  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4F205B6-4199-DF48-B6D0-FAAAADB35FF3}"/>
              </a:ext>
            </a:extLst>
          </p:cNvPr>
          <p:cNvSpPr/>
          <p:nvPr/>
        </p:nvSpPr>
        <p:spPr>
          <a:xfrm>
            <a:off x="3738742" y="2084179"/>
            <a:ext cx="477378" cy="54476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09030A1-F0B0-484B-BD83-CAF3352F44DF}"/>
              </a:ext>
            </a:extLst>
          </p:cNvPr>
          <p:cNvSpPr/>
          <p:nvPr/>
        </p:nvSpPr>
        <p:spPr>
          <a:xfrm>
            <a:off x="3738742" y="2652452"/>
            <a:ext cx="477378" cy="54476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D966753-0822-F442-A607-EBE0211F4C93}"/>
              </a:ext>
            </a:extLst>
          </p:cNvPr>
          <p:cNvSpPr/>
          <p:nvPr/>
        </p:nvSpPr>
        <p:spPr>
          <a:xfrm>
            <a:off x="3738742" y="3231889"/>
            <a:ext cx="477378" cy="54476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CBE0B38-4318-C247-A069-305CCFF36E4B}"/>
              </a:ext>
            </a:extLst>
          </p:cNvPr>
          <p:cNvSpPr/>
          <p:nvPr/>
        </p:nvSpPr>
        <p:spPr>
          <a:xfrm>
            <a:off x="4649292" y="2409478"/>
            <a:ext cx="22108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 v[c("john", "bob")] = 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193D9A5-7BA2-C945-B68D-D9FEA21473B1}"/>
              </a:ext>
            </a:extLst>
          </p:cNvPr>
          <p:cNvSpPr/>
          <p:nvPr/>
        </p:nvSpPr>
        <p:spPr>
          <a:xfrm>
            <a:off x="7468702" y="2029841"/>
            <a:ext cx="477378" cy="54476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D5AA7D2-983F-A04A-93D7-FF6EA63EC5B0}"/>
              </a:ext>
            </a:extLst>
          </p:cNvPr>
          <p:cNvSpPr/>
          <p:nvPr/>
        </p:nvSpPr>
        <p:spPr>
          <a:xfrm>
            <a:off x="7468702" y="2598114"/>
            <a:ext cx="477378" cy="54476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EDDBA57-04CF-3042-BE37-12CAC6E13CAA}"/>
              </a:ext>
            </a:extLst>
          </p:cNvPr>
          <p:cNvSpPr/>
          <p:nvPr/>
        </p:nvSpPr>
        <p:spPr>
          <a:xfrm>
            <a:off x="7468702" y="3177551"/>
            <a:ext cx="477378" cy="54476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514A8A9-3119-4D4A-9C2E-9677CCA7B7E8}"/>
              </a:ext>
            </a:extLst>
          </p:cNvPr>
          <p:cNvSpPr/>
          <p:nvPr/>
        </p:nvSpPr>
        <p:spPr>
          <a:xfrm>
            <a:off x="6860154" y="2009404"/>
            <a:ext cx="477378" cy="544769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aa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E7C59F0-D0D8-E04D-A188-2AAC1B2B3D94}"/>
              </a:ext>
            </a:extLst>
          </p:cNvPr>
          <p:cNvSpPr/>
          <p:nvPr/>
        </p:nvSpPr>
        <p:spPr>
          <a:xfrm>
            <a:off x="6860154" y="2577677"/>
            <a:ext cx="477378" cy="544769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bb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39A5353-B38F-084A-8763-8B208D1842BD}"/>
              </a:ext>
            </a:extLst>
          </p:cNvPr>
          <p:cNvSpPr/>
          <p:nvPr/>
        </p:nvSpPr>
        <p:spPr>
          <a:xfrm>
            <a:off x="5326030" y="4876842"/>
            <a:ext cx="13436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v[["bob"]] = 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96CFDC3-6678-2F4F-896C-29B781FBED35}"/>
              </a:ext>
            </a:extLst>
          </p:cNvPr>
          <p:cNvSpPr/>
          <p:nvPr/>
        </p:nvSpPr>
        <p:spPr>
          <a:xfrm>
            <a:off x="6728568" y="4332073"/>
            <a:ext cx="477378" cy="54476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3146E34-6709-5245-8229-CA3DFAD7E00A}"/>
              </a:ext>
            </a:extLst>
          </p:cNvPr>
          <p:cNvSpPr/>
          <p:nvPr/>
        </p:nvSpPr>
        <p:spPr>
          <a:xfrm>
            <a:off x="6728568" y="4900346"/>
            <a:ext cx="477378" cy="54476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3E4A0A6-A719-0848-949C-82C3C5CD453C}"/>
              </a:ext>
            </a:extLst>
          </p:cNvPr>
          <p:cNvSpPr/>
          <p:nvPr/>
        </p:nvSpPr>
        <p:spPr>
          <a:xfrm>
            <a:off x="6728568" y="5479783"/>
            <a:ext cx="477378" cy="54476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9680D6B2-F049-9540-9918-E83A6E0666BF}"/>
              </a:ext>
            </a:extLst>
          </p:cNvPr>
          <p:cNvSpPr/>
          <p:nvPr/>
        </p:nvSpPr>
        <p:spPr>
          <a:xfrm>
            <a:off x="7468702" y="4332073"/>
            <a:ext cx="477378" cy="544769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aa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DF4EF005-5148-BE43-9889-C1F4025AA873}"/>
              </a:ext>
            </a:extLst>
          </p:cNvPr>
          <p:cNvSpPr/>
          <p:nvPr/>
        </p:nvSpPr>
        <p:spPr>
          <a:xfrm>
            <a:off x="7468702" y="4900346"/>
            <a:ext cx="477378" cy="544769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bb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DBE84B0B-B3AE-454D-9D74-1AE8827E01FF}"/>
              </a:ext>
            </a:extLst>
          </p:cNvPr>
          <p:cNvSpPr/>
          <p:nvPr/>
        </p:nvSpPr>
        <p:spPr>
          <a:xfrm>
            <a:off x="6631335" y="4124493"/>
            <a:ext cx="671843" cy="209647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994D82A4-F74A-9C41-9B5A-D0CEE1419FFF}"/>
              </a:ext>
            </a:extLst>
          </p:cNvPr>
          <p:cNvSpPr/>
          <p:nvPr/>
        </p:nvSpPr>
        <p:spPr>
          <a:xfrm>
            <a:off x="2753452" y="4900346"/>
            <a:ext cx="9396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v$bob</a:t>
            </a:r>
            <a:r>
              <a:rPr lang="en-US" dirty="0"/>
              <a:t> =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38F7D2F-8CBF-654D-B8B2-433102D422B1}"/>
              </a:ext>
            </a:extLst>
          </p:cNvPr>
          <p:cNvSpPr/>
          <p:nvPr/>
        </p:nvSpPr>
        <p:spPr>
          <a:xfrm>
            <a:off x="3693133" y="4163816"/>
            <a:ext cx="477378" cy="54476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DEDFF38E-3BD0-7A48-91A1-D413D7291D6A}"/>
              </a:ext>
            </a:extLst>
          </p:cNvPr>
          <p:cNvSpPr/>
          <p:nvPr/>
        </p:nvSpPr>
        <p:spPr>
          <a:xfrm>
            <a:off x="3693133" y="4732089"/>
            <a:ext cx="477378" cy="54476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0A85B25A-6DB7-E74E-B6F7-BC82147FE71C}"/>
              </a:ext>
            </a:extLst>
          </p:cNvPr>
          <p:cNvSpPr/>
          <p:nvPr/>
        </p:nvSpPr>
        <p:spPr>
          <a:xfrm>
            <a:off x="3693133" y="5311526"/>
            <a:ext cx="477378" cy="54476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4427862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3072" y="470925"/>
            <a:ext cx="3285756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8EBEDD-5C3B-AB42-96A8-08A058E750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271" y="1012004"/>
            <a:ext cx="2562119" cy="479540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Numeric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81E62C3-89E9-4E1F-87C6-098D7BA8684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79798329"/>
              </p:ext>
            </p:extLst>
          </p:nvPr>
        </p:nvGraphicFramePr>
        <p:xfrm>
          <a:off x="3895725" y="470924"/>
          <a:ext cx="4885203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3521088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Importing data into 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76509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Importing Data (Excel)</a:t>
            </a:r>
          </a:p>
        </p:txBody>
      </p:sp>
      <p:sp>
        <p:nvSpPr>
          <p:cNvPr id="573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000" dirty="0">
                <a:latin typeface="Courier New" charset="0"/>
              </a:rPr>
              <a:t>Quite frequently, the sample data is in Excel format, and needs to be imported into R prior to use. For this, we can use the function </a:t>
            </a:r>
            <a:r>
              <a:rPr lang="en-US" sz="2000" dirty="0" err="1">
                <a:latin typeface="Courier New" charset="0"/>
              </a:rPr>
              <a:t>read.xls</a:t>
            </a:r>
            <a:r>
              <a:rPr lang="en-US" sz="2000" dirty="0">
                <a:latin typeface="Courier New" charset="0"/>
              </a:rPr>
              <a:t> from the </a:t>
            </a:r>
            <a:r>
              <a:rPr lang="en-US" sz="2000" dirty="0" err="1">
                <a:latin typeface="Courier New" charset="0"/>
              </a:rPr>
              <a:t>gdata</a:t>
            </a:r>
            <a:r>
              <a:rPr lang="en-US" sz="2000" dirty="0">
                <a:latin typeface="Courier New" charset="0"/>
              </a:rPr>
              <a:t> package. It reads from an Excel spreadsheet and returns a data frame. The following shows how to load an Excel spreadsheet named "</a:t>
            </a:r>
            <a:r>
              <a:rPr lang="en-US" sz="2000" dirty="0" err="1">
                <a:latin typeface="Courier New" charset="0"/>
              </a:rPr>
              <a:t>mydata.xls</a:t>
            </a:r>
            <a:r>
              <a:rPr lang="en-US" sz="2000" dirty="0">
                <a:latin typeface="Courier New" charset="0"/>
              </a:rPr>
              <a:t>". This method requires Perl runtime to be present in the system.</a:t>
            </a:r>
          </a:p>
          <a:p>
            <a:endParaRPr lang="en-US" sz="2000" dirty="0">
              <a:latin typeface="Courier New" charset="0"/>
            </a:endParaRPr>
          </a:p>
          <a:p>
            <a:r>
              <a:rPr lang="en-US" sz="2000" dirty="0">
                <a:latin typeface="Courier New" charset="0"/>
              </a:rPr>
              <a:t>&gt; library(</a:t>
            </a:r>
            <a:r>
              <a:rPr lang="en-US" sz="2000" dirty="0" err="1">
                <a:latin typeface="Courier New" charset="0"/>
              </a:rPr>
              <a:t>gdata</a:t>
            </a:r>
            <a:r>
              <a:rPr lang="en-US" sz="2000" dirty="0">
                <a:latin typeface="Courier New" charset="0"/>
              </a:rPr>
              <a:t>)                   # load </a:t>
            </a:r>
            <a:r>
              <a:rPr lang="en-US" sz="2000" dirty="0" err="1">
                <a:latin typeface="Courier New" charset="0"/>
              </a:rPr>
              <a:t>gdata</a:t>
            </a:r>
            <a:r>
              <a:rPr lang="en-US" sz="2000" dirty="0">
                <a:latin typeface="Courier New" charset="0"/>
              </a:rPr>
              <a:t> package </a:t>
            </a:r>
          </a:p>
          <a:p>
            <a:r>
              <a:rPr lang="en-US" sz="2000" dirty="0">
                <a:latin typeface="Courier New" charset="0"/>
              </a:rPr>
              <a:t>&gt; help(</a:t>
            </a:r>
            <a:r>
              <a:rPr lang="en-US" sz="2000" dirty="0" err="1">
                <a:latin typeface="Courier New" charset="0"/>
              </a:rPr>
              <a:t>read.xls</a:t>
            </a:r>
            <a:r>
              <a:rPr lang="en-US" sz="2000" dirty="0">
                <a:latin typeface="Courier New" charset="0"/>
              </a:rPr>
              <a:t>)                   # documentation </a:t>
            </a:r>
          </a:p>
          <a:p>
            <a:r>
              <a:rPr lang="en-US" sz="2000" dirty="0">
                <a:latin typeface="Courier New" charset="0"/>
              </a:rPr>
              <a:t>&gt; </a:t>
            </a:r>
            <a:r>
              <a:rPr lang="en-US" sz="2000" dirty="0" err="1">
                <a:latin typeface="Courier New" charset="0"/>
              </a:rPr>
              <a:t>mydata</a:t>
            </a:r>
            <a:r>
              <a:rPr lang="en-US" sz="2000" dirty="0">
                <a:latin typeface="Courier New" charset="0"/>
              </a:rPr>
              <a:t> = </a:t>
            </a:r>
            <a:r>
              <a:rPr lang="en-US" sz="2000" dirty="0" err="1">
                <a:latin typeface="Courier New" charset="0"/>
              </a:rPr>
              <a:t>read.xls</a:t>
            </a:r>
            <a:r>
              <a:rPr lang="en-US" sz="2000" dirty="0">
                <a:latin typeface="Courier New" charset="0"/>
              </a:rPr>
              <a:t>("</a:t>
            </a:r>
            <a:r>
              <a:rPr lang="en-US" sz="2000" dirty="0" err="1">
                <a:latin typeface="Courier New" charset="0"/>
              </a:rPr>
              <a:t>mydata.xls</a:t>
            </a:r>
            <a:r>
              <a:rPr lang="en-US" sz="2000" dirty="0">
                <a:latin typeface="Courier New" charset="0"/>
              </a:rPr>
              <a:t>")  # read from first sheet</a:t>
            </a:r>
          </a:p>
        </p:txBody>
      </p:sp>
    </p:spTree>
    <p:extLst>
      <p:ext uri="{BB962C8B-B14F-4D97-AF65-F5344CB8AC3E}">
        <p14:creationId xmlns:p14="http://schemas.microsoft.com/office/powerpoint/2010/main" val="894675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Importing 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B1868F2-E331-124B-A6F7-27DAF019C190}"/>
              </a:ext>
            </a:extLst>
          </p:cNvPr>
          <p:cNvSpPr txBox="1"/>
          <p:nvPr/>
        </p:nvSpPr>
        <p:spPr>
          <a:xfrm>
            <a:off x="250723" y="1232972"/>
            <a:ext cx="8771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</a:t>
            </a:r>
            <a:r>
              <a:rPr lang="en-US" dirty="0" err="1"/>
              <a:t>read.table</a:t>
            </a:r>
            <a:r>
              <a:rPr lang="en-US" dirty="0"/>
              <a:t>() function is one of the most common ways of loading data into R workspace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A59D0CC-7EAC-2C44-BE7C-F61B73DD9A43}"/>
              </a:ext>
            </a:extLst>
          </p:cNvPr>
          <p:cNvSpPr/>
          <p:nvPr/>
        </p:nvSpPr>
        <p:spPr>
          <a:xfrm>
            <a:off x="3628102" y="2180172"/>
            <a:ext cx="141584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100   a1   b1 </a:t>
            </a:r>
          </a:p>
          <a:p>
            <a:r>
              <a:rPr lang="de-DE" dirty="0"/>
              <a:t>200   a2   b2 </a:t>
            </a:r>
          </a:p>
          <a:p>
            <a:r>
              <a:rPr lang="de-DE" dirty="0"/>
              <a:t>300   a3   b3 </a:t>
            </a:r>
          </a:p>
          <a:p>
            <a:r>
              <a:rPr lang="de-DE" dirty="0"/>
              <a:t>400   a4   b4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14DCB9-C960-B347-B09C-58DF8FB06AA4}"/>
              </a:ext>
            </a:extLst>
          </p:cNvPr>
          <p:cNvSpPr txBox="1"/>
          <p:nvPr/>
        </p:nvSpPr>
        <p:spPr>
          <a:xfrm>
            <a:off x="442980" y="1684371"/>
            <a:ext cx="80810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Save the following in a text file separated by space as “</a:t>
            </a:r>
            <a:r>
              <a:rPr lang="en-US" dirty="0" err="1"/>
              <a:t>mydata.txt</a:t>
            </a:r>
            <a:r>
              <a:rPr lang="en-US" dirty="0"/>
              <a:t>” with a text editor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47EBD0-CD57-064E-A2AC-7ACA8E38E3D2}"/>
              </a:ext>
            </a:extLst>
          </p:cNvPr>
          <p:cNvSpPr txBox="1"/>
          <p:nvPr/>
        </p:nvSpPr>
        <p:spPr>
          <a:xfrm>
            <a:off x="457200" y="3320263"/>
            <a:ext cx="7291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 the R console or as a script, load the data into a data frame called </a:t>
            </a:r>
            <a:r>
              <a:rPr lang="en-US" dirty="0" err="1"/>
              <a:t>mydata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F9FD3DA-F927-DF48-9F58-642401E71931}"/>
              </a:ext>
            </a:extLst>
          </p:cNvPr>
          <p:cNvSpPr/>
          <p:nvPr/>
        </p:nvSpPr>
        <p:spPr>
          <a:xfrm>
            <a:off x="1548580" y="4000730"/>
            <a:ext cx="5471651" cy="646331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>
            <a:spAutoFit/>
          </a:bodyPr>
          <a:lstStyle/>
          <a:p>
            <a:r>
              <a:rPr lang="de-DE" dirty="0" err="1"/>
              <a:t>mydata</a:t>
            </a:r>
            <a:r>
              <a:rPr lang="de-DE" dirty="0"/>
              <a:t> = </a:t>
            </a:r>
            <a:r>
              <a:rPr lang="de-DE" dirty="0" err="1"/>
              <a:t>read.table</a:t>
            </a:r>
            <a:r>
              <a:rPr lang="de-DE" dirty="0"/>
              <a:t>("</a:t>
            </a:r>
            <a:r>
              <a:rPr lang="de-DE" dirty="0" err="1"/>
              <a:t>mydata.txt</a:t>
            </a:r>
            <a:r>
              <a:rPr lang="de-DE" dirty="0"/>
              <a:t>")  # </a:t>
            </a:r>
            <a:r>
              <a:rPr lang="de-DE" dirty="0" err="1"/>
              <a:t>read</a:t>
            </a:r>
            <a:r>
              <a:rPr lang="de-DE" dirty="0"/>
              <a:t> </a:t>
            </a:r>
            <a:r>
              <a:rPr lang="de-DE" dirty="0" err="1"/>
              <a:t>text</a:t>
            </a:r>
            <a:r>
              <a:rPr lang="de-DE" dirty="0"/>
              <a:t> </a:t>
            </a:r>
            <a:r>
              <a:rPr lang="de-DE" dirty="0" err="1"/>
              <a:t>file</a:t>
            </a:r>
            <a:r>
              <a:rPr lang="de-DE" dirty="0"/>
              <a:t> </a:t>
            </a:r>
          </a:p>
          <a:p>
            <a:r>
              <a:rPr lang="de-DE" dirty="0" err="1"/>
              <a:t>mydata</a:t>
            </a:r>
            <a:r>
              <a:rPr lang="de-DE" dirty="0"/>
              <a:t>                                                 #</a:t>
            </a:r>
            <a:r>
              <a:rPr lang="de-DE" dirty="0" err="1"/>
              <a:t>see</a:t>
            </a:r>
            <a:r>
              <a:rPr lang="de-DE" dirty="0"/>
              <a:t> </a:t>
            </a:r>
            <a:r>
              <a:rPr lang="de-DE" dirty="0" err="1"/>
              <a:t>contents</a:t>
            </a:r>
            <a:endParaRPr lang="de-DE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C9C2E04-8188-0A4C-B09E-4CB8A066ADD7}"/>
              </a:ext>
            </a:extLst>
          </p:cNvPr>
          <p:cNvSpPr/>
          <p:nvPr/>
        </p:nvSpPr>
        <p:spPr>
          <a:xfrm>
            <a:off x="471948" y="4829686"/>
            <a:ext cx="805209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 err="1"/>
              <a:t>To</a:t>
            </a:r>
            <a:r>
              <a:rPr lang="de-DE" dirty="0"/>
              <a:t> find out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read.table</a:t>
            </a:r>
            <a:r>
              <a:rPr lang="de-DE" dirty="0"/>
              <a:t> </a:t>
            </a:r>
            <a:r>
              <a:rPr lang="de-DE" dirty="0" err="1"/>
              <a:t>function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its</a:t>
            </a:r>
            <a:r>
              <a:rPr lang="de-DE" dirty="0"/>
              <a:t> </a:t>
            </a:r>
            <a:r>
              <a:rPr lang="de-DE" dirty="0" err="1"/>
              <a:t>arguments</a:t>
            </a:r>
            <a:r>
              <a:rPr lang="de-DE" dirty="0"/>
              <a:t>, type </a:t>
            </a:r>
            <a:r>
              <a:rPr lang="de-DE" dirty="0" err="1"/>
              <a:t>help</a:t>
            </a:r>
            <a:r>
              <a:rPr lang="de-DE" dirty="0"/>
              <a:t>(</a:t>
            </a:r>
            <a:r>
              <a:rPr lang="de-DE" dirty="0" err="1"/>
              <a:t>read.table</a:t>
            </a:r>
            <a:r>
              <a:rPr lang="de-DE" dirty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677690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Importing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6193" y="5389713"/>
            <a:ext cx="8362335" cy="6931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The first row of the data file should contain the column names instead of the actual data. Here is a sample of the expected format.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E2F7C4-70EA-3748-B158-E95288B493F7}"/>
              </a:ext>
            </a:extLst>
          </p:cNvPr>
          <p:cNvSpPr txBox="1"/>
          <p:nvPr/>
        </p:nvSpPr>
        <p:spPr>
          <a:xfrm>
            <a:off x="516194" y="1710813"/>
            <a:ext cx="83623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Another way  is to store the data as comma separated values (CSV) format in which case, we may use the </a:t>
            </a:r>
            <a:r>
              <a:rPr lang="en-US" dirty="0" err="1"/>
              <a:t>read.csv</a:t>
            </a:r>
            <a:r>
              <a:rPr lang="en-US" dirty="0"/>
              <a:t>() function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6BB3C6F-EC1F-1F43-8A7F-294B961FD776}"/>
              </a:ext>
            </a:extLst>
          </p:cNvPr>
          <p:cNvSpPr/>
          <p:nvPr/>
        </p:nvSpPr>
        <p:spPr>
          <a:xfrm>
            <a:off x="2286000" y="2353539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Col1,Col2,Col3 </a:t>
            </a:r>
          </a:p>
          <a:p>
            <a:r>
              <a:rPr lang="en-US" dirty="0"/>
              <a:t>100,a1,b1 </a:t>
            </a:r>
          </a:p>
          <a:p>
            <a:r>
              <a:rPr lang="en-US" dirty="0"/>
              <a:t>200,a2,b2 </a:t>
            </a:r>
          </a:p>
          <a:p>
            <a:r>
              <a:rPr lang="en-US" dirty="0"/>
              <a:t>300,a3,b3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040D861-F8D6-6E4C-ABD9-B12DDD6B315A}"/>
              </a:ext>
            </a:extLst>
          </p:cNvPr>
          <p:cNvSpPr/>
          <p:nvPr/>
        </p:nvSpPr>
        <p:spPr>
          <a:xfrm>
            <a:off x="516194" y="3550263"/>
            <a:ext cx="817060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Copy and paste the data above in a file named "</a:t>
            </a:r>
            <a:r>
              <a:rPr lang="en-US" dirty="0" err="1"/>
              <a:t>mydata.csv</a:t>
            </a:r>
            <a:r>
              <a:rPr lang="en-US" dirty="0"/>
              <a:t>" with a text editor, we can read the data with the function </a:t>
            </a:r>
            <a:r>
              <a:rPr lang="en-US" dirty="0" err="1"/>
              <a:t>read.csv</a:t>
            </a:r>
            <a:r>
              <a:rPr lang="en-US" dirty="0"/>
              <a:t>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C3F36ED-A0F3-FF45-BFE3-D715486D63AD}"/>
              </a:ext>
            </a:extLst>
          </p:cNvPr>
          <p:cNvSpPr/>
          <p:nvPr/>
        </p:nvSpPr>
        <p:spPr>
          <a:xfrm>
            <a:off x="1563329" y="4423821"/>
            <a:ext cx="6017341" cy="646331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 err="1"/>
              <a:t>mydata</a:t>
            </a:r>
            <a:r>
              <a:rPr lang="en-US" dirty="0"/>
              <a:t> = </a:t>
            </a:r>
            <a:r>
              <a:rPr lang="en-US" dirty="0" err="1"/>
              <a:t>read.csv</a:t>
            </a:r>
            <a:r>
              <a:rPr lang="en-US" dirty="0"/>
              <a:t>("</a:t>
            </a:r>
            <a:r>
              <a:rPr lang="en-US" dirty="0" err="1"/>
              <a:t>mydata.csv</a:t>
            </a:r>
            <a:r>
              <a:rPr lang="en-US" dirty="0"/>
              <a:t>")  # read csv file </a:t>
            </a:r>
          </a:p>
          <a:p>
            <a:r>
              <a:rPr lang="en-US" dirty="0" err="1"/>
              <a:t>mydata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49994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directory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Finally, the code samples above assume the data files are located in the R working directory, which can be found with the function </a:t>
            </a:r>
            <a:r>
              <a:rPr lang="en-US" dirty="0" err="1"/>
              <a:t>getwd</a:t>
            </a:r>
            <a:r>
              <a:rPr lang="en-US" dirty="0"/>
              <a:t>.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You can select a different working directory with the function </a:t>
            </a:r>
            <a:r>
              <a:rPr lang="en-US" dirty="0" err="1"/>
              <a:t>setwd</a:t>
            </a:r>
            <a:r>
              <a:rPr lang="en-US" dirty="0"/>
              <a:t>(), and thus avoid entering the full path of the data files.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Note that the forward slash should be used as the path separator even on Windows platform.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3E6B102-D2B2-5846-AB65-FADC79CBD90E}"/>
              </a:ext>
            </a:extLst>
          </p:cNvPr>
          <p:cNvSpPr/>
          <p:nvPr/>
        </p:nvSpPr>
        <p:spPr>
          <a:xfrm>
            <a:off x="1637070" y="2727569"/>
            <a:ext cx="5338916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 err="1"/>
              <a:t>getwd</a:t>
            </a:r>
            <a:r>
              <a:rPr lang="en-US" dirty="0"/>
              <a:t>()               # get current working directory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AA513FC-07CB-2F40-9455-B1CE29E58233}"/>
              </a:ext>
            </a:extLst>
          </p:cNvPr>
          <p:cNvSpPr/>
          <p:nvPr/>
        </p:nvSpPr>
        <p:spPr>
          <a:xfrm>
            <a:off x="1906441" y="4224270"/>
            <a:ext cx="4505208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none">
            <a:spAutoFit/>
          </a:bodyPr>
          <a:lstStyle/>
          <a:p>
            <a:r>
              <a:rPr lang="en-US" dirty="0" err="1"/>
              <a:t>setwd</a:t>
            </a:r>
            <a:r>
              <a:rPr lang="en-US" dirty="0"/>
              <a:t>("&lt;new path&gt;")   # set working directory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D5D42EF-00FB-2344-8228-524702299B49}"/>
              </a:ext>
            </a:extLst>
          </p:cNvPr>
          <p:cNvSpPr/>
          <p:nvPr/>
        </p:nvSpPr>
        <p:spPr>
          <a:xfrm>
            <a:off x="3150628" y="5604076"/>
            <a:ext cx="2016834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none">
            <a:spAutoFit/>
          </a:bodyPr>
          <a:lstStyle/>
          <a:p>
            <a:r>
              <a:rPr lang="en-US" dirty="0" err="1"/>
              <a:t>setwd</a:t>
            </a:r>
            <a:r>
              <a:rPr lang="en-US" dirty="0"/>
              <a:t>("C:/</a:t>
            </a:r>
            <a:r>
              <a:rPr lang="en-US" dirty="0" err="1"/>
              <a:t>MyDoc</a:t>
            </a:r>
            <a:r>
              <a:rPr lang="en-US" dirty="0"/>
              <a:t>")</a:t>
            </a:r>
          </a:p>
        </p:txBody>
      </p:sp>
    </p:spTree>
    <p:extLst>
      <p:ext uri="{BB962C8B-B14F-4D97-AF65-F5344CB8AC3E}">
        <p14:creationId xmlns:p14="http://schemas.microsoft.com/office/powerpoint/2010/main" val="457085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59AE206-7EBA-4D33-8BC9-9D8158553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C6286A9-4C35-B340-905F-1440264DB6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8650" y="4555055"/>
            <a:ext cx="5174047" cy="1723125"/>
          </a:xfrm>
        </p:spPr>
        <p:txBody>
          <a:bodyPr anchor="ctr">
            <a:normAutofit/>
          </a:bodyPr>
          <a:lstStyle/>
          <a:p>
            <a:pPr algn="r"/>
            <a:r>
              <a:rPr lang="en-US" dirty="0"/>
              <a:t>Special programmatic elements</a:t>
            </a:r>
            <a:endParaRPr lang="en-US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3757BAF6-667A-5E41-8C52-ABEDD27F66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56968" y="4555055"/>
            <a:ext cx="2537450" cy="1723125"/>
          </a:xfrm>
        </p:spPr>
        <p:txBody>
          <a:bodyPr anchor="ctr">
            <a:normAutofit/>
          </a:bodyPr>
          <a:lstStyle/>
          <a:p>
            <a:pPr algn="l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437D937-A7F1-4011-92B4-328E5BE1B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1425" y="1322610"/>
            <a:ext cx="1682850" cy="168284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672F332-AF08-46C6-94F0-77684310D7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46253" y="2707205"/>
            <a:ext cx="721796" cy="72179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4244EF8-D73A-40E1-BE73-D46E6B4B04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44374" y="2603243"/>
            <a:ext cx="220271" cy="22027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AB84D7E8-4ECB-42D7-ADBF-01689B0F24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29087" y="0"/>
            <a:ext cx="4814914" cy="3429000"/>
          </a:xfrm>
          <a:custGeom>
            <a:avLst/>
            <a:gdLst>
              <a:gd name="connsiteX0" fmla="*/ 0 w 5699887"/>
              <a:gd name="connsiteY0" fmla="*/ 0 h 4059244"/>
              <a:gd name="connsiteX1" fmla="*/ 5699887 w 5699887"/>
              <a:gd name="connsiteY1" fmla="*/ 0 h 4059244"/>
              <a:gd name="connsiteX2" fmla="*/ 5699887 w 5699887"/>
              <a:gd name="connsiteY2" fmla="*/ 3944096 h 4059244"/>
              <a:gd name="connsiteX3" fmla="*/ 5525775 w 5699887"/>
              <a:gd name="connsiteY3" fmla="*/ 3980429 h 4059244"/>
              <a:gd name="connsiteX4" fmla="*/ 4663256 w 5699887"/>
              <a:gd name="connsiteY4" fmla="*/ 4059244 h 4059244"/>
              <a:gd name="connsiteX5" fmla="*/ 8566 w 5699887"/>
              <a:gd name="connsiteY5" fmla="*/ 67422 h 4059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99887" h="4059244">
                <a:moveTo>
                  <a:pt x="0" y="0"/>
                </a:moveTo>
                <a:lnTo>
                  <a:pt x="5699887" y="0"/>
                </a:lnTo>
                <a:lnTo>
                  <a:pt x="5699887" y="3944096"/>
                </a:lnTo>
                <a:lnTo>
                  <a:pt x="5525775" y="3980429"/>
                </a:lnTo>
                <a:cubicBezTo>
                  <a:pt x="5246154" y="4032190"/>
                  <a:pt x="4957865" y="4059244"/>
                  <a:pt x="4663256" y="4059244"/>
                </a:cubicBezTo>
                <a:cubicBezTo>
                  <a:pt x="2306390" y="4059244"/>
                  <a:pt x="353936" y="2327747"/>
                  <a:pt x="8566" y="67422"/>
                </a:cubicBez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E8E38ED-369A-44C2-B635-0BED0E48A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979834" y="4776880"/>
            <a:ext cx="0" cy="1303020"/>
          </a:xfrm>
          <a:prstGeom prst="line">
            <a:avLst/>
          </a:prstGeom>
          <a:ln w="1905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869327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3072" y="470925"/>
            <a:ext cx="3285756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FD2E9C-085C-C041-BE74-4300BF63F5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271" y="1012004"/>
            <a:ext cx="2562119" cy="4795408"/>
          </a:xfrm>
        </p:spPr>
        <p:txBody>
          <a:bodyPr>
            <a:normAutofit/>
          </a:bodyPr>
          <a:lstStyle/>
          <a:p>
            <a:r>
              <a:rPr lang="en-US" sz="3100">
                <a:solidFill>
                  <a:srgbClr val="FFFFFF"/>
                </a:solidFill>
              </a:rPr>
              <a:t>Special programmatic elements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C536433-E1D2-4042-84CE-0DFB9FF776B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05357129"/>
              </p:ext>
            </p:extLst>
          </p:nvPr>
        </p:nvGraphicFramePr>
        <p:xfrm>
          <a:off x="3895725" y="470924"/>
          <a:ext cx="4885203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5884411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3072" y="470925"/>
            <a:ext cx="3285756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5D900C-0C47-FD46-BD7A-5AD82C3AD2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271" y="1012004"/>
            <a:ext cx="2562119" cy="479540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%in%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66EF553-BA6E-43C5-B8F1-7339EFFA1FC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72912145"/>
              </p:ext>
            </p:extLst>
          </p:nvPr>
        </p:nvGraphicFramePr>
        <p:xfrm>
          <a:off x="3895725" y="470924"/>
          <a:ext cx="4885203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1635899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3072" y="470925"/>
            <a:ext cx="3285756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38BD11-BFFB-7E45-98FA-942DB45F6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271" y="1012004"/>
            <a:ext cx="2562119" cy="479540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%in%</a:t>
            </a:r>
          </a:p>
        </p:txBody>
      </p:sp>
      <p:graphicFrame>
        <p:nvGraphicFramePr>
          <p:cNvPr id="13" name="Content Placeholder 2">
            <a:extLst>
              <a:ext uri="{FF2B5EF4-FFF2-40B4-BE49-F238E27FC236}">
                <a16:creationId xmlns:a16="http://schemas.microsoft.com/office/drawing/2014/main" id="{131FF5EB-E1EA-428F-A2F2-24ED9D75CC9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77360117"/>
              </p:ext>
            </p:extLst>
          </p:nvPr>
        </p:nvGraphicFramePr>
        <p:xfrm>
          <a:off x="3895725" y="470924"/>
          <a:ext cx="4885203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6531727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3072" y="470925"/>
            <a:ext cx="3285756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C50968-3E90-7843-B571-138CCF0679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271" y="1012004"/>
            <a:ext cx="2562119" cy="479540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%in%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EADED1B-EC4C-4BF1-8D25-AA3C93D0FEE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42729298"/>
              </p:ext>
            </p:extLst>
          </p:nvPr>
        </p:nvGraphicFramePr>
        <p:xfrm>
          <a:off x="3895725" y="470924"/>
          <a:ext cx="4885203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844513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3072" y="470925"/>
            <a:ext cx="3285756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588BA1-428F-AF4D-9C62-F62D95967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271" y="1012004"/>
            <a:ext cx="2562119" cy="479540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Numeric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32A1358-097D-4959-BDCD-D25E1C8CB11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38169831"/>
              </p:ext>
            </p:extLst>
          </p:nvPr>
        </p:nvGraphicFramePr>
        <p:xfrm>
          <a:off x="3895725" y="470924"/>
          <a:ext cx="4885203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4181215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3072" y="470925"/>
            <a:ext cx="3285756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2D320A-AC38-694C-B405-6EF77D1DD2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271" y="1012004"/>
            <a:ext cx="2562119" cy="479540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%in%</a:t>
            </a:r>
            <a:endParaRPr lang="en-US">
              <a:solidFill>
                <a:srgbClr val="FFFFFF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3D431DB-7A14-4CA9-B41B-DCC7C9D7854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36097202"/>
              </p:ext>
            </p:extLst>
          </p:nvPr>
        </p:nvGraphicFramePr>
        <p:xfrm>
          <a:off x="3895725" y="470924"/>
          <a:ext cx="4885203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4020874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3072" y="470925"/>
            <a:ext cx="3285756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777CEF-6756-B046-9B6C-1C46C403E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271" y="1012004"/>
            <a:ext cx="2562119" cy="479540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Special values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DF114D4-E8F2-4F64-B70E-8BA01E6402D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41937270"/>
              </p:ext>
            </p:extLst>
          </p:nvPr>
        </p:nvGraphicFramePr>
        <p:xfrm>
          <a:off x="3895725" y="470924"/>
          <a:ext cx="4885203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639036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E32B8-5C5C-C649-B3FC-CE42B16C8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Special values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ACB9A11E-B12B-024A-BDE6-53CB173C92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" y="1608931"/>
            <a:ext cx="7924800" cy="4508500"/>
          </a:xfrm>
        </p:spPr>
      </p:pic>
    </p:spTree>
    <p:extLst>
      <p:ext uri="{BB962C8B-B14F-4D97-AF65-F5344CB8AC3E}">
        <p14:creationId xmlns:p14="http://schemas.microsoft.com/office/powerpoint/2010/main" val="215879976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3072" y="470925"/>
            <a:ext cx="3285756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F04949-B378-584B-9FE1-15124CF138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271" y="1012004"/>
            <a:ext cx="2562119" cy="479540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NA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BF4AEBE-F3AB-4342-8255-8479D8DDCDA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36668185"/>
              </p:ext>
            </p:extLst>
          </p:nvPr>
        </p:nvGraphicFramePr>
        <p:xfrm>
          <a:off x="3895725" y="470924"/>
          <a:ext cx="4885203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2943558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E95D989-81FA-4BAD-9AD5-E46CEDA91B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0719" cy="68580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F619E8-0F53-3D4C-A594-DF6018EFE0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811161"/>
            <a:ext cx="2501695" cy="5403370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NA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56189E5-8A3E-4CFD-B71B-CCD0F8495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90719" y="0"/>
            <a:ext cx="106556" cy="6858000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407C06D-DFA7-4050-B466-CB6F6D198C7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44870164"/>
              </p:ext>
            </p:extLst>
          </p:nvPr>
        </p:nvGraphicFramePr>
        <p:xfrm>
          <a:off x="4094559" y="642938"/>
          <a:ext cx="4567238" cy="5572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8358167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3072" y="470925"/>
            <a:ext cx="3285756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44085B-9138-D84E-B1D7-615DBF87F3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271" y="1012004"/>
            <a:ext cx="2562119" cy="479540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NA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A284494-6146-422B-B036-23EAB0ECEF1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94771958"/>
              </p:ext>
            </p:extLst>
          </p:nvPr>
        </p:nvGraphicFramePr>
        <p:xfrm>
          <a:off x="3895725" y="470924"/>
          <a:ext cx="4885203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7692512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3072" y="470925"/>
            <a:ext cx="3285756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EFF5B1-B9B3-9B42-B212-0448C4A484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271" y="1012004"/>
            <a:ext cx="2562119" cy="479540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NaN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83003CC-BF1F-418B-BFE2-DDA820F9CE9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86565692"/>
              </p:ext>
            </p:extLst>
          </p:nvPr>
        </p:nvGraphicFramePr>
        <p:xfrm>
          <a:off x="3895725" y="470924"/>
          <a:ext cx="4885203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794633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3072" y="470925"/>
            <a:ext cx="3285756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825A59-D684-164F-8BE4-7D1032FEA7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271" y="1012004"/>
            <a:ext cx="2562119" cy="479540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NaN</a:t>
            </a:r>
          </a:p>
        </p:txBody>
      </p:sp>
      <p:graphicFrame>
        <p:nvGraphicFramePr>
          <p:cNvPr id="19" name="Content Placeholder 2">
            <a:extLst>
              <a:ext uri="{FF2B5EF4-FFF2-40B4-BE49-F238E27FC236}">
                <a16:creationId xmlns:a16="http://schemas.microsoft.com/office/drawing/2014/main" id="{960FA95D-F8FC-4FDC-92BD-407DF905966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23618330"/>
              </p:ext>
            </p:extLst>
          </p:nvPr>
        </p:nvGraphicFramePr>
        <p:xfrm>
          <a:off x="3895725" y="470924"/>
          <a:ext cx="4885203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3420116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3072" y="470925"/>
            <a:ext cx="3285756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C7BAD0-F800-A54E-A95F-DB4259E253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271" y="1012004"/>
            <a:ext cx="2562119" cy="479540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Inf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D889708-BC9B-4670-A787-5FC67E2B3F7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98902321"/>
              </p:ext>
            </p:extLst>
          </p:nvPr>
        </p:nvGraphicFramePr>
        <p:xfrm>
          <a:off x="3895725" y="470924"/>
          <a:ext cx="4885203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5762425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3072" y="470925"/>
            <a:ext cx="3285756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9FD6A1-72B7-AF47-9593-C5F2927F38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271" y="1012004"/>
            <a:ext cx="2562119" cy="479540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Apply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9052ED2-8C35-4CF4-A560-02BBEC60E7C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87827726"/>
              </p:ext>
            </p:extLst>
          </p:nvPr>
        </p:nvGraphicFramePr>
        <p:xfrm>
          <a:off x="3895725" y="470924"/>
          <a:ext cx="4885203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337447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3072" y="470925"/>
            <a:ext cx="3285756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271" y="1012004"/>
            <a:ext cx="2562119" cy="479540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Integer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9DF6FAC-F6DC-443A-80E8-544CD80E136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39303771"/>
              </p:ext>
            </p:extLst>
          </p:nvPr>
        </p:nvGraphicFramePr>
        <p:xfrm>
          <a:off x="3895725" y="470924"/>
          <a:ext cx="4885203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1723385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3072" y="470925"/>
            <a:ext cx="3285756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E39969-B91B-3342-8490-3B2F1ABA1A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271" y="1012004"/>
            <a:ext cx="2562119" cy="479540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Apply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3BE48F0-B39D-484C-9071-38E29AE0397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61808031"/>
              </p:ext>
            </p:extLst>
          </p:nvPr>
        </p:nvGraphicFramePr>
        <p:xfrm>
          <a:off x="3895725" y="470924"/>
          <a:ext cx="4885203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4956237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97661" y="280374"/>
            <a:ext cx="8579095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CC02EE-E81E-9D40-ABFC-B1FBF3968B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763" y="433545"/>
            <a:ext cx="8354890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</a:pPr>
            <a:r>
              <a:rPr lang="en-US" sz="4700">
                <a:solidFill>
                  <a:srgbClr val="FFFFFF"/>
                </a:solidFill>
              </a:rPr>
              <a:t>Apply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9EED50-518B-1342-A63C-487C85FE93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8208" y="1645723"/>
            <a:ext cx="6858000" cy="420001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 defTabSz="914400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sz="1700">
                <a:solidFill>
                  <a:srgbClr val="FF9000"/>
                </a:solidFill>
              </a:rPr>
              <a:t>We want to sum the rows of this data frame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72558" y="1522292"/>
            <a:ext cx="58293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AC92EEA8-F33B-9D45-8964-F09C7287F4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675" y="3065173"/>
            <a:ext cx="4091938" cy="2720927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58720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806F823E-2E4C-AD45-B4F1-E9A7407F51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3804" y="3357915"/>
            <a:ext cx="4091938" cy="2135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74792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3072" y="470925"/>
            <a:ext cx="3285756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5E5786-9923-F045-A8E8-74997D98DE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271" y="1012004"/>
            <a:ext cx="2562119" cy="479540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Apply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B2C4E2B-E7EF-439D-8E93-CDBCFB72CDA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49701116"/>
              </p:ext>
            </p:extLst>
          </p:nvPr>
        </p:nvGraphicFramePr>
        <p:xfrm>
          <a:off x="3895725" y="470924"/>
          <a:ext cx="4885203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1401699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97661" y="280374"/>
            <a:ext cx="8579095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3C35F1-420D-B144-9E90-1422CA5E80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763" y="433545"/>
            <a:ext cx="8354890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</a:pPr>
            <a:r>
              <a:rPr lang="en-US" sz="4700">
                <a:solidFill>
                  <a:srgbClr val="FFFFFF"/>
                </a:solidFill>
              </a:rPr>
              <a:t>Apply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07A629-13F9-0C49-B71F-C2B39C1C9A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8208" y="1645723"/>
            <a:ext cx="6858000" cy="420001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 defTabSz="914400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sz="1700">
                <a:solidFill>
                  <a:srgbClr val="FF9000"/>
                </a:solidFill>
              </a:rPr>
              <a:t>We want to sum the columns of this data frame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72558" y="1522292"/>
            <a:ext cx="58293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87724903-CF6A-0345-940F-3B9D4A44E8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675" y="3065173"/>
            <a:ext cx="4091938" cy="2720927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58720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74F02794-752A-0C43-9CA6-D985554E13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3804" y="3655077"/>
            <a:ext cx="4091938" cy="1541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71850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3072" y="470925"/>
            <a:ext cx="3285756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12F345-9DA1-1942-AE83-CF3484A1E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271" y="1012004"/>
            <a:ext cx="2562119" cy="479540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Apply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6BCDD6C-C708-4CD7-B844-7210A30CD0E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7499326"/>
              </p:ext>
            </p:extLst>
          </p:nvPr>
        </p:nvGraphicFramePr>
        <p:xfrm>
          <a:off x="3895725" y="470924"/>
          <a:ext cx="4885203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7673067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3072" y="470925"/>
            <a:ext cx="3285756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0148CE-497C-C842-A353-A85B9C5165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271" y="1012004"/>
            <a:ext cx="2562119" cy="479540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Apply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A55D702-5BE3-46D9-8E4F-C0140948389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59754391"/>
              </p:ext>
            </p:extLst>
          </p:nvPr>
        </p:nvGraphicFramePr>
        <p:xfrm>
          <a:off x="3895725" y="470924"/>
          <a:ext cx="4885203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3436250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7">
            <a:extLst>
              <a:ext uri="{FF2B5EF4-FFF2-40B4-BE49-F238E27FC236}">
                <a16:creationId xmlns:a16="http://schemas.microsoft.com/office/drawing/2014/main" id="{559AE206-7EBA-4D33-8BC9-9D8158553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DC56BE-C000-8640-8270-6EBE9C0C76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4555055"/>
            <a:ext cx="5174047" cy="1723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 defTabSz="914400">
              <a:lnSpc>
                <a:spcPct val="90000"/>
              </a:lnSpc>
            </a:pPr>
            <a:r>
              <a:rPr lang="en-US" sz="5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End of Segment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54138-6CC6-5D4B-88B8-C3752C93B6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56968" y="4555055"/>
            <a:ext cx="2537450" cy="1723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</a:pPr>
            <a:r>
              <a:rPr lang="en-US" sz="24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Let’s take a break</a:t>
            </a:r>
          </a:p>
        </p:txBody>
      </p:sp>
      <p:sp>
        <p:nvSpPr>
          <p:cNvPr id="6" name="Oval 9">
            <a:extLst>
              <a:ext uri="{FF2B5EF4-FFF2-40B4-BE49-F238E27FC236}">
                <a16:creationId xmlns:a16="http://schemas.microsoft.com/office/drawing/2014/main" id="{6437D937-A7F1-4011-92B4-328E5BE1B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1425" y="1322610"/>
            <a:ext cx="1682850" cy="168284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" name="Oval 11">
            <a:extLst>
              <a:ext uri="{FF2B5EF4-FFF2-40B4-BE49-F238E27FC236}">
                <a16:creationId xmlns:a16="http://schemas.microsoft.com/office/drawing/2014/main" id="{B672F332-AF08-46C6-94F0-77684310D7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46253" y="2707205"/>
            <a:ext cx="721796" cy="72179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" name="Oval 13">
            <a:extLst>
              <a:ext uri="{FF2B5EF4-FFF2-40B4-BE49-F238E27FC236}">
                <a16:creationId xmlns:a16="http://schemas.microsoft.com/office/drawing/2014/main" id="{34244EF8-D73A-40E1-BE73-D46E6B4B04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44374" y="2603243"/>
            <a:ext cx="220271" cy="22027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1" name="Freeform: Shape 15">
            <a:extLst>
              <a:ext uri="{FF2B5EF4-FFF2-40B4-BE49-F238E27FC236}">
                <a16:creationId xmlns:a16="http://schemas.microsoft.com/office/drawing/2014/main" id="{AB84D7E8-4ECB-42D7-ADBF-01689B0F24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29087" y="0"/>
            <a:ext cx="4814914" cy="3429000"/>
          </a:xfrm>
          <a:custGeom>
            <a:avLst/>
            <a:gdLst>
              <a:gd name="connsiteX0" fmla="*/ 0 w 5699887"/>
              <a:gd name="connsiteY0" fmla="*/ 0 h 4059244"/>
              <a:gd name="connsiteX1" fmla="*/ 5699887 w 5699887"/>
              <a:gd name="connsiteY1" fmla="*/ 0 h 4059244"/>
              <a:gd name="connsiteX2" fmla="*/ 5699887 w 5699887"/>
              <a:gd name="connsiteY2" fmla="*/ 3944096 h 4059244"/>
              <a:gd name="connsiteX3" fmla="*/ 5525775 w 5699887"/>
              <a:gd name="connsiteY3" fmla="*/ 3980429 h 4059244"/>
              <a:gd name="connsiteX4" fmla="*/ 4663256 w 5699887"/>
              <a:gd name="connsiteY4" fmla="*/ 4059244 h 4059244"/>
              <a:gd name="connsiteX5" fmla="*/ 8566 w 5699887"/>
              <a:gd name="connsiteY5" fmla="*/ 67422 h 4059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99887" h="4059244">
                <a:moveTo>
                  <a:pt x="0" y="0"/>
                </a:moveTo>
                <a:lnTo>
                  <a:pt x="5699887" y="0"/>
                </a:lnTo>
                <a:lnTo>
                  <a:pt x="5699887" y="3944096"/>
                </a:lnTo>
                <a:lnTo>
                  <a:pt x="5525775" y="3980429"/>
                </a:lnTo>
                <a:cubicBezTo>
                  <a:pt x="5246154" y="4032190"/>
                  <a:pt x="4957865" y="4059244"/>
                  <a:pt x="4663256" y="4059244"/>
                </a:cubicBezTo>
                <a:cubicBezTo>
                  <a:pt x="2306390" y="4059244"/>
                  <a:pt x="353936" y="2327747"/>
                  <a:pt x="8566" y="67422"/>
                </a:cubicBez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13" name="Straight Connector 17">
            <a:extLst>
              <a:ext uri="{FF2B5EF4-FFF2-40B4-BE49-F238E27FC236}">
                <a16:creationId xmlns:a16="http://schemas.microsoft.com/office/drawing/2014/main" id="{9E8E38ED-369A-44C2-B635-0BED0E48A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979834" y="4776880"/>
            <a:ext cx="0" cy="1303020"/>
          </a:xfrm>
          <a:prstGeom prst="line">
            <a:avLst/>
          </a:prstGeom>
          <a:ln w="1905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37464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3072" y="470925"/>
            <a:ext cx="3285756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CE770F-A37F-E849-AC96-6ED8EE0367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271" y="1012004"/>
            <a:ext cx="2562119" cy="479540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Logical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B8DA57E-3140-432A-A9F3-072C05C1FAB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32529856"/>
              </p:ext>
            </p:extLst>
          </p:nvPr>
        </p:nvGraphicFramePr>
        <p:xfrm>
          <a:off x="3895725" y="470924"/>
          <a:ext cx="4885203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878162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3072" y="470925"/>
            <a:ext cx="3285756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B2C72F-618F-2B45-B62C-58E23D4997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271" y="1012004"/>
            <a:ext cx="2562119" cy="479540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Logical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41FFA6B-029B-4485-B57F-E75F42877DC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39109581"/>
              </p:ext>
            </p:extLst>
          </p:nvPr>
        </p:nvGraphicFramePr>
        <p:xfrm>
          <a:off x="3895725" y="470924"/>
          <a:ext cx="4885203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795393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417</TotalTime>
  <Words>3782</Words>
  <Application>Microsoft Macintosh PowerPoint</Application>
  <PresentationFormat>On-screen Show (4:3)</PresentationFormat>
  <Paragraphs>815</Paragraphs>
  <Slides>76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76</vt:i4>
      </vt:variant>
    </vt:vector>
  </HeadingPairs>
  <TitlesOfParts>
    <vt:vector size="81" baseType="lpstr">
      <vt:lpstr>Arial</vt:lpstr>
      <vt:lpstr>Calibri</vt:lpstr>
      <vt:lpstr>Courier New</vt:lpstr>
      <vt:lpstr>helvetica</vt:lpstr>
      <vt:lpstr>Office Theme</vt:lpstr>
      <vt:lpstr>R Data structures</vt:lpstr>
      <vt:lpstr>Topics covered</vt:lpstr>
      <vt:lpstr>R Data types</vt:lpstr>
      <vt:lpstr>Data types</vt:lpstr>
      <vt:lpstr>Numeric</vt:lpstr>
      <vt:lpstr>Numeric</vt:lpstr>
      <vt:lpstr>Integer</vt:lpstr>
      <vt:lpstr>Logical</vt:lpstr>
      <vt:lpstr>Logical</vt:lpstr>
      <vt:lpstr>Character</vt:lpstr>
      <vt:lpstr>Character</vt:lpstr>
      <vt:lpstr>Character</vt:lpstr>
      <vt:lpstr>Data structures in R</vt:lpstr>
      <vt:lpstr>Data structures in R</vt:lpstr>
      <vt:lpstr>Data structures in R</vt:lpstr>
      <vt:lpstr>Vectors</vt:lpstr>
      <vt:lpstr>Vectors</vt:lpstr>
      <vt:lpstr>Vectors</vt:lpstr>
      <vt:lpstr>Vector index</vt:lpstr>
      <vt:lpstr>Negative vector index</vt:lpstr>
      <vt:lpstr>Vector slicing</vt:lpstr>
      <vt:lpstr>Vector slicing</vt:lpstr>
      <vt:lpstr>Vector subsetting</vt:lpstr>
      <vt:lpstr>Performing arithmetic on Vectors</vt:lpstr>
      <vt:lpstr>Named vectors</vt:lpstr>
      <vt:lpstr>Named vectors</vt:lpstr>
      <vt:lpstr>Named vectors</vt:lpstr>
      <vt:lpstr>Matrices</vt:lpstr>
      <vt:lpstr>Matrices</vt:lpstr>
      <vt:lpstr>Building matrices</vt:lpstr>
      <vt:lpstr>Matrix</vt:lpstr>
      <vt:lpstr>Accessing parts of matrices</vt:lpstr>
      <vt:lpstr>Factors</vt:lpstr>
      <vt:lpstr>Factors</vt:lpstr>
      <vt:lpstr>Factors and levels</vt:lpstr>
      <vt:lpstr>Changing level ordering</vt:lpstr>
      <vt:lpstr>Subsetting data using factors</vt:lpstr>
      <vt:lpstr>Data frames</vt:lpstr>
      <vt:lpstr>Data frame</vt:lpstr>
      <vt:lpstr>Exploring data frames</vt:lpstr>
      <vt:lpstr>Subsetting data frames</vt:lpstr>
      <vt:lpstr>Subsetting data frames</vt:lpstr>
      <vt:lpstr>Lists</vt:lpstr>
      <vt:lpstr>List</vt:lpstr>
      <vt:lpstr>List slicing</vt:lpstr>
      <vt:lpstr>List slicing</vt:lpstr>
      <vt:lpstr>List member reference</vt:lpstr>
      <vt:lpstr>List member reference</vt:lpstr>
      <vt:lpstr>List member names</vt:lpstr>
      <vt:lpstr>Importing data into R</vt:lpstr>
      <vt:lpstr>Importing Data (Excel)</vt:lpstr>
      <vt:lpstr>Importing Data</vt:lpstr>
      <vt:lpstr>Importing Data</vt:lpstr>
      <vt:lpstr>Working directory</vt:lpstr>
      <vt:lpstr>Special programmatic elements</vt:lpstr>
      <vt:lpstr>Special programmatic elements</vt:lpstr>
      <vt:lpstr>%in%</vt:lpstr>
      <vt:lpstr>%in%</vt:lpstr>
      <vt:lpstr>%in%</vt:lpstr>
      <vt:lpstr>%in%</vt:lpstr>
      <vt:lpstr>Special values</vt:lpstr>
      <vt:lpstr>Special values</vt:lpstr>
      <vt:lpstr>NA</vt:lpstr>
      <vt:lpstr>NA</vt:lpstr>
      <vt:lpstr>NA</vt:lpstr>
      <vt:lpstr>NaN</vt:lpstr>
      <vt:lpstr>NaN</vt:lpstr>
      <vt:lpstr>Inf</vt:lpstr>
      <vt:lpstr>Apply</vt:lpstr>
      <vt:lpstr>Apply</vt:lpstr>
      <vt:lpstr>Apply</vt:lpstr>
      <vt:lpstr>Apply</vt:lpstr>
      <vt:lpstr>Apply</vt:lpstr>
      <vt:lpstr>Apply</vt:lpstr>
      <vt:lpstr>Apply</vt:lpstr>
      <vt:lpstr>End of Segment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 Data structures</dc:title>
  <dc:creator>bfjghod Goh</dc:creator>
  <cp:lastModifiedBy>bfjghod Goh</cp:lastModifiedBy>
  <cp:revision>1</cp:revision>
  <dcterms:created xsi:type="dcterms:W3CDTF">2019-07-13T02:36:47Z</dcterms:created>
  <dcterms:modified xsi:type="dcterms:W3CDTF">2019-08-06T08:50:19Z</dcterms:modified>
</cp:coreProperties>
</file>